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74" r:id="rId3"/>
    <p:sldId id="258" r:id="rId4"/>
    <p:sldId id="277" r:id="rId5"/>
    <p:sldId id="260" r:id="rId6"/>
    <p:sldId id="259" r:id="rId7"/>
    <p:sldId id="280" r:id="rId8"/>
    <p:sldId id="267" r:id="rId9"/>
    <p:sldId id="266" r:id="rId10"/>
    <p:sldId id="289" r:id="rId11"/>
    <p:sldId id="290" r:id="rId12"/>
    <p:sldId id="281" r:id="rId13"/>
    <p:sldId id="285" r:id="rId14"/>
    <p:sldId id="265" r:id="rId15"/>
    <p:sldId id="278" r:id="rId16"/>
    <p:sldId id="279" r:id="rId17"/>
    <p:sldId id="283" r:id="rId18"/>
    <p:sldId id="262" r:id="rId19"/>
    <p:sldId id="269" r:id="rId20"/>
    <p:sldId id="284" r:id="rId21"/>
    <p:sldId id="287" r:id="rId22"/>
    <p:sldId id="288" r:id="rId23"/>
    <p:sldId id="286" r:id="rId24"/>
    <p:sldId id="291" r:id="rId25"/>
    <p:sldId id="270" r:id="rId26"/>
    <p:sldId id="271" r:id="rId27"/>
    <p:sldId id="273" r:id="rId28"/>
    <p:sldId id="275" r:id="rId29"/>
    <p:sldId id="276" r:id="rId30"/>
    <p:sldId id="264"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78DD41B-C21D-491F-BF90-C113CDABC7F0}" v="14" dt="2021-06-28T14:34:11.327"/>
    <p1510:client id="{26C70B65-8FE1-83B4-957A-04B2712C33FD}" v="11" dt="2021-06-28T13:11:06.120"/>
    <p1510:client id="{2935D733-0CDF-4268-871F-42EDF82116AE}" v="8" dt="2021-06-28T10:47:13.380"/>
    <p1510:client id="{3C269FE3-F880-5E72-0D1D-781DBF91F3EB}" v="1" dt="2021-06-28T12:32:23.625"/>
    <p1510:client id="{433D9499-206A-4781-9FA7-3E8EBBAE3FCA}" v="4" dt="2021-06-28T17:59:23.075"/>
    <p1510:client id="{5A1B5751-4927-BFA5-3FD3-9754C0119DF1}" v="1536" dt="2021-06-29T03:33:01.388"/>
    <p1510:client id="{60C8FC0C-FEDE-496B-B6DC-2F061ACD058D}" v="242" dt="2021-06-28T15:26:22.374"/>
    <p1510:client id="{617F9052-A337-495C-B77B-6C0F630E2560}" v="1223" dt="2021-06-28T15:54:27.145"/>
    <p1510:client id="{80D87E9B-C0AE-4EE0-91C1-AD135DDB5111}" v="649" dt="2021-06-28T12:30:48.833"/>
    <p1510:client id="{AD900FBF-5450-92FA-73D9-D14E29B5D325}" v="168" dt="2021-06-28T11:49:00.598"/>
    <p1510:client id="{BE47BD11-377B-1560-CCEA-CB1E03A50E10}" v="348" dt="2021-06-28T18:29:00.299"/>
    <p1510:client id="{CC8EE804-6D9A-542B-513E-3A5853DF902A}" v="3" dt="2021-06-28T15:39:14.289"/>
    <p1510:client id="{D24D91EC-05A0-475C-834D-AB4F35E2FE15}" v="80" dt="2021-06-28T19:39:15.928"/>
    <p1510:client id="{E13509CF-934F-4616-B809-3E7CD30CAFFF}" v="773" dt="2021-06-28T11:49:40.798"/>
    <p1510:client id="{FAD21ECF-F78E-44C3-807F-F92D8043F622}" v="28" dt="2021-06-28T14:35:37.61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diagrams/_rels/data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svg"/><Relationship Id="rId1" Type="http://schemas.openxmlformats.org/officeDocument/2006/relationships/image" Target="../media/image21.png"/><Relationship Id="rId4" Type="http://schemas.openxmlformats.org/officeDocument/2006/relationships/image" Target="../media/image24.svg"/></Relationships>
</file>

<file path=ppt/diagrams/_rels/data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svg"/><Relationship Id="rId1" Type="http://schemas.openxmlformats.org/officeDocument/2006/relationships/image" Target="../media/image26.png"/><Relationship Id="rId4" Type="http://schemas.openxmlformats.org/officeDocument/2006/relationships/image" Target="../media/image29.svg"/></Relationships>
</file>

<file path=ppt/diagrams/_rels/drawing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svg"/><Relationship Id="rId1" Type="http://schemas.openxmlformats.org/officeDocument/2006/relationships/image" Target="../media/image21.png"/><Relationship Id="rId4" Type="http://schemas.openxmlformats.org/officeDocument/2006/relationships/image" Target="../media/image24.svg"/></Relationships>
</file>

<file path=ppt/diagrams/_rels/drawing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svg"/><Relationship Id="rId1" Type="http://schemas.openxmlformats.org/officeDocument/2006/relationships/image" Target="../media/image26.png"/><Relationship Id="rId4" Type="http://schemas.openxmlformats.org/officeDocument/2006/relationships/image" Target="../media/image29.svg"/></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data1.xml><?xml version="1.0" encoding="utf-8"?>
<dgm:dataModel xmlns:dgm="http://schemas.openxmlformats.org/drawingml/2006/diagram" xmlns:a="http://schemas.openxmlformats.org/drawingml/2006/main">
  <dgm:ptLst>
    <dgm:pt modelId="{CC03D85C-B4AC-43FC-9E62-D6AE61295BFA}"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FC3997EC-B69F-485A-8EE2-911DB8ECEEB8}">
      <dgm:prSet/>
      <dgm:spPr/>
      <dgm:t>
        <a:bodyPr/>
        <a:lstStyle/>
        <a:p>
          <a:r>
            <a:rPr lang="en-US"/>
            <a:t>Database</a:t>
          </a:r>
        </a:p>
      </dgm:t>
    </dgm:pt>
    <dgm:pt modelId="{5E507487-E150-445B-9705-25E63DE35D43}" type="parTrans" cxnId="{728C056E-E11B-486A-89B0-478E5EF58BA4}">
      <dgm:prSet/>
      <dgm:spPr/>
      <dgm:t>
        <a:bodyPr/>
        <a:lstStyle/>
        <a:p>
          <a:endParaRPr lang="en-US"/>
        </a:p>
      </dgm:t>
    </dgm:pt>
    <dgm:pt modelId="{8BD88760-5FE2-42FF-A77C-DAFE80DE75D8}" type="sibTrans" cxnId="{728C056E-E11B-486A-89B0-478E5EF58BA4}">
      <dgm:prSet/>
      <dgm:spPr/>
      <dgm:t>
        <a:bodyPr/>
        <a:lstStyle/>
        <a:p>
          <a:endParaRPr lang="en-US"/>
        </a:p>
      </dgm:t>
    </dgm:pt>
    <dgm:pt modelId="{514C4D28-CE4F-4530-8A27-16ED33A89145}">
      <dgm:prSet/>
      <dgm:spPr/>
      <dgm:t>
        <a:bodyPr/>
        <a:lstStyle/>
        <a:p>
          <a:r>
            <a:rPr lang="en-US"/>
            <a:t>MySQL MySQL Server 8.0.23-1debian10</a:t>
          </a:r>
        </a:p>
      </dgm:t>
    </dgm:pt>
    <dgm:pt modelId="{79528C62-769C-43E7-84AE-40C4A4600DC8}" type="parTrans" cxnId="{E6B73D48-CD24-4A8A-947A-4226088FC5F8}">
      <dgm:prSet/>
      <dgm:spPr/>
      <dgm:t>
        <a:bodyPr/>
        <a:lstStyle/>
        <a:p>
          <a:endParaRPr lang="en-US"/>
        </a:p>
      </dgm:t>
    </dgm:pt>
    <dgm:pt modelId="{C500E4BC-0E82-49F1-AF1F-502268163E63}" type="sibTrans" cxnId="{E6B73D48-CD24-4A8A-947A-4226088FC5F8}">
      <dgm:prSet/>
      <dgm:spPr/>
      <dgm:t>
        <a:bodyPr/>
        <a:lstStyle/>
        <a:p>
          <a:endParaRPr lang="en-US"/>
        </a:p>
      </dgm:t>
    </dgm:pt>
    <dgm:pt modelId="{CF65C1F7-1032-4C56-9166-D739384FC108}">
      <dgm:prSet/>
      <dgm:spPr/>
      <dgm:t>
        <a:bodyPr/>
        <a:lstStyle/>
        <a:p>
          <a:r>
            <a:rPr lang="en-US"/>
            <a:t>Backend</a:t>
          </a:r>
        </a:p>
      </dgm:t>
    </dgm:pt>
    <dgm:pt modelId="{5AADC913-259D-4F10-973B-B57035122963}" type="parTrans" cxnId="{5D3F7910-67E2-4500-A152-0CA070274DF8}">
      <dgm:prSet/>
      <dgm:spPr/>
      <dgm:t>
        <a:bodyPr/>
        <a:lstStyle/>
        <a:p>
          <a:endParaRPr lang="en-US"/>
        </a:p>
      </dgm:t>
    </dgm:pt>
    <dgm:pt modelId="{6C4E0814-7BF7-4E1D-BC4F-490EB09A8384}" type="sibTrans" cxnId="{5D3F7910-67E2-4500-A152-0CA070274DF8}">
      <dgm:prSet/>
      <dgm:spPr/>
      <dgm:t>
        <a:bodyPr/>
        <a:lstStyle/>
        <a:p>
          <a:endParaRPr lang="en-US"/>
        </a:p>
      </dgm:t>
    </dgm:pt>
    <dgm:pt modelId="{24E9A986-C146-4ACE-82DF-1BDAE27BD3D0}">
      <dgm:prSet/>
      <dgm:spPr/>
      <dgm:t>
        <a:bodyPr/>
        <a:lstStyle/>
        <a:p>
          <a:r>
            <a:rPr lang="en-US"/>
            <a:t>Java Spring Spring Boot (v2.4.3)</a:t>
          </a:r>
        </a:p>
      </dgm:t>
    </dgm:pt>
    <dgm:pt modelId="{AA30D92B-33D3-49E9-BB9C-B57CB8483D28}" type="parTrans" cxnId="{3DC5DE80-1A73-491E-B73B-67148DA88FB3}">
      <dgm:prSet/>
      <dgm:spPr/>
      <dgm:t>
        <a:bodyPr/>
        <a:lstStyle/>
        <a:p>
          <a:endParaRPr lang="en-US"/>
        </a:p>
      </dgm:t>
    </dgm:pt>
    <dgm:pt modelId="{EA5B395D-AECA-445E-A798-89F7CAFF2471}" type="sibTrans" cxnId="{3DC5DE80-1A73-491E-B73B-67148DA88FB3}">
      <dgm:prSet/>
      <dgm:spPr/>
      <dgm:t>
        <a:bodyPr/>
        <a:lstStyle/>
        <a:p>
          <a:endParaRPr lang="en-US"/>
        </a:p>
      </dgm:t>
    </dgm:pt>
    <dgm:pt modelId="{4A74C8EA-BF65-402B-9687-84C137A1F439}">
      <dgm:prSet/>
      <dgm:spPr/>
      <dgm:t>
        <a:bodyPr/>
        <a:lstStyle/>
        <a:p>
          <a:r>
            <a:rPr lang="en-US"/>
            <a:t>Frontend</a:t>
          </a:r>
        </a:p>
      </dgm:t>
    </dgm:pt>
    <dgm:pt modelId="{39D59661-EB3D-429A-AFBB-B6C609C03FD0}" type="parTrans" cxnId="{260D98B4-1E3E-463E-9847-CBB63526B9F1}">
      <dgm:prSet/>
      <dgm:spPr/>
      <dgm:t>
        <a:bodyPr/>
        <a:lstStyle/>
        <a:p>
          <a:endParaRPr lang="en-US"/>
        </a:p>
      </dgm:t>
    </dgm:pt>
    <dgm:pt modelId="{2188E8A2-BE31-4A39-97FD-E9A688AEB5FC}" type="sibTrans" cxnId="{260D98B4-1E3E-463E-9847-CBB63526B9F1}">
      <dgm:prSet/>
      <dgm:spPr/>
      <dgm:t>
        <a:bodyPr/>
        <a:lstStyle/>
        <a:p>
          <a:endParaRPr lang="en-US"/>
        </a:p>
      </dgm:t>
    </dgm:pt>
    <dgm:pt modelId="{33277AF0-9A82-4665-B4BC-B12ADA631AA5}">
      <dgm:prSet/>
      <dgm:spPr/>
      <dgm:t>
        <a:bodyPr/>
        <a:lstStyle/>
        <a:p>
          <a:r>
            <a:rPr lang="en-US"/>
            <a:t>Flutter Flutter 2.2.2</a:t>
          </a:r>
        </a:p>
      </dgm:t>
    </dgm:pt>
    <dgm:pt modelId="{FF7C9EB7-76ED-4087-A132-4B074E5FB9C9}" type="parTrans" cxnId="{43105B75-F4BA-4157-93AA-52094F410A77}">
      <dgm:prSet/>
      <dgm:spPr/>
      <dgm:t>
        <a:bodyPr/>
        <a:lstStyle/>
        <a:p>
          <a:endParaRPr lang="en-US"/>
        </a:p>
      </dgm:t>
    </dgm:pt>
    <dgm:pt modelId="{C42A1D13-4EBB-45F8-B192-EC84FEA36CA2}" type="sibTrans" cxnId="{43105B75-F4BA-4157-93AA-52094F410A77}">
      <dgm:prSet/>
      <dgm:spPr/>
      <dgm:t>
        <a:bodyPr/>
        <a:lstStyle/>
        <a:p>
          <a:endParaRPr lang="en-US"/>
        </a:p>
      </dgm:t>
    </dgm:pt>
    <dgm:pt modelId="{1DB5C440-A999-4678-9065-22F413B00A2B}">
      <dgm:prSet/>
      <dgm:spPr/>
      <dgm:t>
        <a:bodyPr/>
        <a:lstStyle/>
        <a:p>
          <a:r>
            <a:rPr lang="en-US"/>
            <a:t>Android</a:t>
          </a:r>
        </a:p>
      </dgm:t>
    </dgm:pt>
    <dgm:pt modelId="{ED97773A-F120-4A6F-A0C0-77146C1260B1}" type="parTrans" cxnId="{5B3A4D48-DE0E-44EC-83E4-4EBBA459A48A}">
      <dgm:prSet/>
      <dgm:spPr/>
      <dgm:t>
        <a:bodyPr/>
        <a:lstStyle/>
        <a:p>
          <a:endParaRPr lang="en-US"/>
        </a:p>
      </dgm:t>
    </dgm:pt>
    <dgm:pt modelId="{EDDBF231-487B-4438-A305-A08FB3716912}" type="sibTrans" cxnId="{5B3A4D48-DE0E-44EC-83E4-4EBBA459A48A}">
      <dgm:prSet/>
      <dgm:spPr/>
      <dgm:t>
        <a:bodyPr/>
        <a:lstStyle/>
        <a:p>
          <a:endParaRPr lang="en-US"/>
        </a:p>
      </dgm:t>
    </dgm:pt>
    <dgm:pt modelId="{79E11F53-9233-4082-AA1F-B52A5910B22C}">
      <dgm:prSet/>
      <dgm:spPr/>
      <dgm:t>
        <a:bodyPr/>
        <a:lstStyle/>
        <a:p>
          <a:r>
            <a:rPr lang="en-US"/>
            <a:t>Web</a:t>
          </a:r>
        </a:p>
      </dgm:t>
    </dgm:pt>
    <dgm:pt modelId="{0979F9A7-6CE7-494C-8DE5-CC24CA548562}" type="parTrans" cxnId="{3A2100C5-EC25-4786-8A54-376823BDEC46}">
      <dgm:prSet/>
      <dgm:spPr/>
      <dgm:t>
        <a:bodyPr/>
        <a:lstStyle/>
        <a:p>
          <a:endParaRPr lang="en-US"/>
        </a:p>
      </dgm:t>
    </dgm:pt>
    <dgm:pt modelId="{B18B0007-EEFA-447E-A301-E2BD6395317D}" type="sibTrans" cxnId="{3A2100C5-EC25-4786-8A54-376823BDEC46}">
      <dgm:prSet/>
      <dgm:spPr/>
      <dgm:t>
        <a:bodyPr/>
        <a:lstStyle/>
        <a:p>
          <a:endParaRPr lang="en-US"/>
        </a:p>
      </dgm:t>
    </dgm:pt>
    <dgm:pt modelId="{D10E063B-FA1E-5B47-A456-6258040C13A4}">
      <dgm:prSet/>
      <dgm:spPr/>
      <dgm:t>
        <a:bodyPr/>
        <a:lstStyle/>
        <a:p>
          <a:r>
            <a:rPr lang="en-US"/>
            <a:t>iOS</a:t>
          </a:r>
        </a:p>
      </dgm:t>
    </dgm:pt>
    <dgm:pt modelId="{6CC1F4C9-8479-7A4D-9C6D-DDB34E7B45B9}" type="parTrans" cxnId="{EB80E323-C6A6-7748-BADE-66F3A06B0259}">
      <dgm:prSet/>
      <dgm:spPr/>
      <dgm:t>
        <a:bodyPr/>
        <a:lstStyle/>
        <a:p>
          <a:endParaRPr lang="en-GB"/>
        </a:p>
      </dgm:t>
    </dgm:pt>
    <dgm:pt modelId="{CE37D3F1-9D9A-3243-9BC0-7FCAEB088BC3}" type="sibTrans" cxnId="{EB80E323-C6A6-7748-BADE-66F3A06B0259}">
      <dgm:prSet/>
      <dgm:spPr/>
      <dgm:t>
        <a:bodyPr/>
        <a:lstStyle/>
        <a:p>
          <a:endParaRPr lang="en-GB"/>
        </a:p>
      </dgm:t>
    </dgm:pt>
    <dgm:pt modelId="{9E0F6C2B-B13D-40C4-A743-6543B1E1F6B2}" type="pres">
      <dgm:prSet presAssocID="{CC03D85C-B4AC-43FC-9E62-D6AE61295BFA}" presName="linear" presStyleCnt="0">
        <dgm:presLayoutVars>
          <dgm:animLvl val="lvl"/>
          <dgm:resizeHandles val="exact"/>
        </dgm:presLayoutVars>
      </dgm:prSet>
      <dgm:spPr/>
    </dgm:pt>
    <dgm:pt modelId="{6A08AEEE-C86B-4C5C-96CB-682587B46014}" type="pres">
      <dgm:prSet presAssocID="{FC3997EC-B69F-485A-8EE2-911DB8ECEEB8}" presName="parentText" presStyleLbl="node1" presStyleIdx="0" presStyleCnt="3">
        <dgm:presLayoutVars>
          <dgm:chMax val="0"/>
          <dgm:bulletEnabled val="1"/>
        </dgm:presLayoutVars>
      </dgm:prSet>
      <dgm:spPr/>
    </dgm:pt>
    <dgm:pt modelId="{AF083837-FB81-4BD4-A561-B3FA9BE4BF22}" type="pres">
      <dgm:prSet presAssocID="{FC3997EC-B69F-485A-8EE2-911DB8ECEEB8}" presName="childText" presStyleLbl="revTx" presStyleIdx="0" presStyleCnt="3">
        <dgm:presLayoutVars>
          <dgm:bulletEnabled val="1"/>
        </dgm:presLayoutVars>
      </dgm:prSet>
      <dgm:spPr/>
    </dgm:pt>
    <dgm:pt modelId="{ED1EE0F0-48FF-4604-ACF0-05FF6B1B84AB}" type="pres">
      <dgm:prSet presAssocID="{CF65C1F7-1032-4C56-9166-D739384FC108}" presName="parentText" presStyleLbl="node1" presStyleIdx="1" presStyleCnt="3">
        <dgm:presLayoutVars>
          <dgm:chMax val="0"/>
          <dgm:bulletEnabled val="1"/>
        </dgm:presLayoutVars>
      </dgm:prSet>
      <dgm:spPr/>
    </dgm:pt>
    <dgm:pt modelId="{496AA6A9-E650-42E4-9FE8-412C74C05E52}" type="pres">
      <dgm:prSet presAssocID="{CF65C1F7-1032-4C56-9166-D739384FC108}" presName="childText" presStyleLbl="revTx" presStyleIdx="1" presStyleCnt="3">
        <dgm:presLayoutVars>
          <dgm:bulletEnabled val="1"/>
        </dgm:presLayoutVars>
      </dgm:prSet>
      <dgm:spPr/>
    </dgm:pt>
    <dgm:pt modelId="{653EE3C8-28DE-4CAA-BDB3-01EEAF8ADCB6}" type="pres">
      <dgm:prSet presAssocID="{4A74C8EA-BF65-402B-9687-84C137A1F439}" presName="parentText" presStyleLbl="node1" presStyleIdx="2" presStyleCnt="3">
        <dgm:presLayoutVars>
          <dgm:chMax val="0"/>
          <dgm:bulletEnabled val="1"/>
        </dgm:presLayoutVars>
      </dgm:prSet>
      <dgm:spPr/>
    </dgm:pt>
    <dgm:pt modelId="{E3B095B0-3359-424F-8581-87EBD7D2A185}" type="pres">
      <dgm:prSet presAssocID="{4A74C8EA-BF65-402B-9687-84C137A1F439}" presName="childText" presStyleLbl="revTx" presStyleIdx="2" presStyleCnt="3">
        <dgm:presLayoutVars>
          <dgm:bulletEnabled val="1"/>
        </dgm:presLayoutVars>
      </dgm:prSet>
      <dgm:spPr/>
    </dgm:pt>
  </dgm:ptLst>
  <dgm:cxnLst>
    <dgm:cxn modelId="{5D3F7910-67E2-4500-A152-0CA070274DF8}" srcId="{CC03D85C-B4AC-43FC-9E62-D6AE61295BFA}" destId="{CF65C1F7-1032-4C56-9166-D739384FC108}" srcOrd="1" destOrd="0" parTransId="{5AADC913-259D-4F10-973B-B57035122963}" sibTransId="{6C4E0814-7BF7-4E1D-BC4F-490EB09A8384}"/>
    <dgm:cxn modelId="{99AE4E1E-85BF-40C4-BBB1-16EC4D5C7AB1}" type="presOf" srcId="{79E11F53-9233-4082-AA1F-B52A5910B22C}" destId="{E3B095B0-3359-424F-8581-87EBD7D2A185}" srcOrd="0" destOrd="3" presId="urn:microsoft.com/office/officeart/2005/8/layout/vList2"/>
    <dgm:cxn modelId="{FB880421-4E89-4F19-8DD7-649997519099}" type="presOf" srcId="{4A74C8EA-BF65-402B-9687-84C137A1F439}" destId="{653EE3C8-28DE-4CAA-BDB3-01EEAF8ADCB6}" srcOrd="0" destOrd="0" presId="urn:microsoft.com/office/officeart/2005/8/layout/vList2"/>
    <dgm:cxn modelId="{EB80E323-C6A6-7748-BADE-66F3A06B0259}" srcId="{33277AF0-9A82-4665-B4BC-B12ADA631AA5}" destId="{D10E063B-FA1E-5B47-A456-6258040C13A4}" srcOrd="1" destOrd="0" parTransId="{6CC1F4C9-8479-7A4D-9C6D-DDB34E7B45B9}" sibTransId="{CE37D3F1-9D9A-3243-9BC0-7FCAEB088BC3}"/>
    <dgm:cxn modelId="{13D3675B-1146-4B57-A5AB-84F5A73CA55B}" type="presOf" srcId="{514C4D28-CE4F-4530-8A27-16ED33A89145}" destId="{AF083837-FB81-4BD4-A561-B3FA9BE4BF22}" srcOrd="0" destOrd="0" presId="urn:microsoft.com/office/officeart/2005/8/layout/vList2"/>
    <dgm:cxn modelId="{3FA9C45C-AC8B-4F41-9AFA-DF8C56D5B240}" type="presOf" srcId="{CC03D85C-B4AC-43FC-9E62-D6AE61295BFA}" destId="{9E0F6C2B-B13D-40C4-A743-6543B1E1F6B2}" srcOrd="0" destOrd="0" presId="urn:microsoft.com/office/officeart/2005/8/layout/vList2"/>
    <dgm:cxn modelId="{6870AD42-CFDC-6440-A2D5-1F78659A74FE}" type="presOf" srcId="{D10E063B-FA1E-5B47-A456-6258040C13A4}" destId="{E3B095B0-3359-424F-8581-87EBD7D2A185}" srcOrd="0" destOrd="2" presId="urn:microsoft.com/office/officeart/2005/8/layout/vList2"/>
    <dgm:cxn modelId="{E6B73D48-CD24-4A8A-947A-4226088FC5F8}" srcId="{FC3997EC-B69F-485A-8EE2-911DB8ECEEB8}" destId="{514C4D28-CE4F-4530-8A27-16ED33A89145}" srcOrd="0" destOrd="0" parTransId="{79528C62-769C-43E7-84AE-40C4A4600DC8}" sibTransId="{C500E4BC-0E82-49F1-AF1F-502268163E63}"/>
    <dgm:cxn modelId="{5B3A4D48-DE0E-44EC-83E4-4EBBA459A48A}" srcId="{33277AF0-9A82-4665-B4BC-B12ADA631AA5}" destId="{1DB5C440-A999-4678-9065-22F413B00A2B}" srcOrd="0" destOrd="0" parTransId="{ED97773A-F120-4A6F-A0C0-77146C1260B1}" sibTransId="{EDDBF231-487B-4438-A305-A08FB3716912}"/>
    <dgm:cxn modelId="{219C9D6D-5AEB-4C29-B9EB-EBF17F3B74EA}" type="presOf" srcId="{1DB5C440-A999-4678-9065-22F413B00A2B}" destId="{E3B095B0-3359-424F-8581-87EBD7D2A185}" srcOrd="0" destOrd="1" presId="urn:microsoft.com/office/officeart/2005/8/layout/vList2"/>
    <dgm:cxn modelId="{728C056E-E11B-486A-89B0-478E5EF58BA4}" srcId="{CC03D85C-B4AC-43FC-9E62-D6AE61295BFA}" destId="{FC3997EC-B69F-485A-8EE2-911DB8ECEEB8}" srcOrd="0" destOrd="0" parTransId="{5E507487-E150-445B-9705-25E63DE35D43}" sibTransId="{8BD88760-5FE2-42FF-A77C-DAFE80DE75D8}"/>
    <dgm:cxn modelId="{43105B75-F4BA-4157-93AA-52094F410A77}" srcId="{4A74C8EA-BF65-402B-9687-84C137A1F439}" destId="{33277AF0-9A82-4665-B4BC-B12ADA631AA5}" srcOrd="0" destOrd="0" parTransId="{FF7C9EB7-76ED-4087-A132-4B074E5FB9C9}" sibTransId="{C42A1D13-4EBB-45F8-B192-EC84FEA36CA2}"/>
    <dgm:cxn modelId="{34926980-E26F-473C-9825-53173BC6E2FA}" type="presOf" srcId="{CF65C1F7-1032-4C56-9166-D739384FC108}" destId="{ED1EE0F0-48FF-4604-ACF0-05FF6B1B84AB}" srcOrd="0" destOrd="0" presId="urn:microsoft.com/office/officeart/2005/8/layout/vList2"/>
    <dgm:cxn modelId="{3DC5DE80-1A73-491E-B73B-67148DA88FB3}" srcId="{CF65C1F7-1032-4C56-9166-D739384FC108}" destId="{24E9A986-C146-4ACE-82DF-1BDAE27BD3D0}" srcOrd="0" destOrd="0" parTransId="{AA30D92B-33D3-49E9-BB9C-B57CB8483D28}" sibTransId="{EA5B395D-AECA-445E-A798-89F7CAFF2471}"/>
    <dgm:cxn modelId="{6037248E-7881-4F78-9691-4FD33D000D87}" type="presOf" srcId="{24E9A986-C146-4ACE-82DF-1BDAE27BD3D0}" destId="{496AA6A9-E650-42E4-9FE8-412C74C05E52}" srcOrd="0" destOrd="0" presId="urn:microsoft.com/office/officeart/2005/8/layout/vList2"/>
    <dgm:cxn modelId="{260D98B4-1E3E-463E-9847-CBB63526B9F1}" srcId="{CC03D85C-B4AC-43FC-9E62-D6AE61295BFA}" destId="{4A74C8EA-BF65-402B-9687-84C137A1F439}" srcOrd="2" destOrd="0" parTransId="{39D59661-EB3D-429A-AFBB-B6C609C03FD0}" sibTransId="{2188E8A2-BE31-4A39-97FD-E9A688AEB5FC}"/>
    <dgm:cxn modelId="{3A2100C5-EC25-4786-8A54-376823BDEC46}" srcId="{33277AF0-9A82-4665-B4BC-B12ADA631AA5}" destId="{79E11F53-9233-4082-AA1F-B52A5910B22C}" srcOrd="2" destOrd="0" parTransId="{0979F9A7-6CE7-494C-8DE5-CC24CA548562}" sibTransId="{B18B0007-EEFA-447E-A301-E2BD6395317D}"/>
    <dgm:cxn modelId="{C24AB9D2-CF7F-46B3-9B64-927B923633EB}" type="presOf" srcId="{33277AF0-9A82-4665-B4BC-B12ADA631AA5}" destId="{E3B095B0-3359-424F-8581-87EBD7D2A185}" srcOrd="0" destOrd="0" presId="urn:microsoft.com/office/officeart/2005/8/layout/vList2"/>
    <dgm:cxn modelId="{9B75A2F4-A692-4C68-A93B-C65DCB9B1BD3}" type="presOf" srcId="{FC3997EC-B69F-485A-8EE2-911DB8ECEEB8}" destId="{6A08AEEE-C86B-4C5C-96CB-682587B46014}" srcOrd="0" destOrd="0" presId="urn:microsoft.com/office/officeart/2005/8/layout/vList2"/>
    <dgm:cxn modelId="{CB9C6E44-297E-4F3A-987C-8EE6B7189F51}" type="presParOf" srcId="{9E0F6C2B-B13D-40C4-A743-6543B1E1F6B2}" destId="{6A08AEEE-C86B-4C5C-96CB-682587B46014}" srcOrd="0" destOrd="0" presId="urn:microsoft.com/office/officeart/2005/8/layout/vList2"/>
    <dgm:cxn modelId="{3D2DA3CC-E9B0-409D-9754-E4914F7D86C3}" type="presParOf" srcId="{9E0F6C2B-B13D-40C4-A743-6543B1E1F6B2}" destId="{AF083837-FB81-4BD4-A561-B3FA9BE4BF22}" srcOrd="1" destOrd="0" presId="urn:microsoft.com/office/officeart/2005/8/layout/vList2"/>
    <dgm:cxn modelId="{3E8ACE8A-16C9-4619-B0ED-90E3EADF159E}" type="presParOf" srcId="{9E0F6C2B-B13D-40C4-A743-6543B1E1F6B2}" destId="{ED1EE0F0-48FF-4604-ACF0-05FF6B1B84AB}" srcOrd="2" destOrd="0" presId="urn:microsoft.com/office/officeart/2005/8/layout/vList2"/>
    <dgm:cxn modelId="{3ECE3E03-A558-4FD2-A066-4C0EF0BF9C82}" type="presParOf" srcId="{9E0F6C2B-B13D-40C4-A743-6543B1E1F6B2}" destId="{496AA6A9-E650-42E4-9FE8-412C74C05E52}" srcOrd="3" destOrd="0" presId="urn:microsoft.com/office/officeart/2005/8/layout/vList2"/>
    <dgm:cxn modelId="{74E5BB1B-320B-4669-8EE4-65B4BA362456}" type="presParOf" srcId="{9E0F6C2B-B13D-40C4-A743-6543B1E1F6B2}" destId="{653EE3C8-28DE-4CAA-BDB3-01EEAF8ADCB6}" srcOrd="4" destOrd="0" presId="urn:microsoft.com/office/officeart/2005/8/layout/vList2"/>
    <dgm:cxn modelId="{9197924A-D644-42CC-ADB4-98B12ACF55B6}" type="presParOf" srcId="{9E0F6C2B-B13D-40C4-A743-6543B1E1F6B2}" destId="{E3B095B0-3359-424F-8581-87EBD7D2A185}" srcOrd="5"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00A8CCD-AEBB-4D62-8709-64AF7C49B2C7}" type="doc">
      <dgm:prSet loTypeId="urn:microsoft.com/office/officeart/2005/8/layout/list1" loCatId="list" qsTypeId="urn:microsoft.com/office/officeart/2005/8/quickstyle/simple5" qsCatId="simple" csTypeId="urn:microsoft.com/office/officeart/2005/8/colors/accent1_2" csCatId="accent1" phldr="1"/>
      <dgm:spPr/>
      <dgm:t>
        <a:bodyPr/>
        <a:lstStyle/>
        <a:p>
          <a:endParaRPr lang="en-US"/>
        </a:p>
      </dgm:t>
    </dgm:pt>
    <dgm:pt modelId="{2E25FA1C-DA6E-4B5F-ACB3-35DD90B63BFE}">
      <dgm:prSet/>
      <dgm:spPr/>
      <dgm:t>
        <a:bodyPr/>
        <a:lstStyle/>
        <a:p>
          <a:r>
            <a:rPr lang="en-US"/>
            <a:t>AutoConfiguration</a:t>
          </a:r>
        </a:p>
      </dgm:t>
    </dgm:pt>
    <dgm:pt modelId="{BFABD037-FF8C-4B0A-A5E9-F136492A672F}" type="parTrans" cxnId="{6435E850-04BB-405E-BCB9-40742CB89CB8}">
      <dgm:prSet/>
      <dgm:spPr/>
      <dgm:t>
        <a:bodyPr/>
        <a:lstStyle/>
        <a:p>
          <a:endParaRPr lang="en-US"/>
        </a:p>
      </dgm:t>
    </dgm:pt>
    <dgm:pt modelId="{6533C83E-9B85-4BDE-B97F-BF399662FFF1}" type="sibTrans" cxnId="{6435E850-04BB-405E-BCB9-40742CB89CB8}">
      <dgm:prSet/>
      <dgm:spPr/>
      <dgm:t>
        <a:bodyPr/>
        <a:lstStyle/>
        <a:p>
          <a:endParaRPr lang="en-US"/>
        </a:p>
      </dgm:t>
    </dgm:pt>
    <dgm:pt modelId="{F024AB0B-BFAF-4688-84C8-AEA13771BE37}">
      <dgm:prSet/>
      <dgm:spPr/>
      <dgm:t>
        <a:bodyPr/>
        <a:lstStyle/>
        <a:p>
          <a:r>
            <a:rPr lang="en-US"/>
            <a:t>Starter POMs</a:t>
          </a:r>
        </a:p>
      </dgm:t>
    </dgm:pt>
    <dgm:pt modelId="{54EBB0F7-0530-478B-8615-54F7DF48CA22}" type="parTrans" cxnId="{B343AC76-3CFB-472E-A309-472E6A7D0C49}">
      <dgm:prSet/>
      <dgm:spPr/>
      <dgm:t>
        <a:bodyPr/>
        <a:lstStyle/>
        <a:p>
          <a:endParaRPr lang="en-US"/>
        </a:p>
      </dgm:t>
    </dgm:pt>
    <dgm:pt modelId="{B7F9A8F4-70F4-445B-B31A-276693E9F0EC}" type="sibTrans" cxnId="{B343AC76-3CFB-472E-A309-472E6A7D0C49}">
      <dgm:prSet/>
      <dgm:spPr/>
      <dgm:t>
        <a:bodyPr/>
        <a:lstStyle/>
        <a:p>
          <a:endParaRPr lang="en-US"/>
        </a:p>
      </dgm:t>
    </dgm:pt>
    <dgm:pt modelId="{2D8B8E13-EB58-432E-BF19-40AB329762B9}">
      <dgm:prSet/>
      <dgm:spPr/>
      <dgm:t>
        <a:bodyPr/>
        <a:lstStyle/>
        <a:p>
          <a:r>
            <a:rPr lang="en-US"/>
            <a:t>Spring Boot CLI</a:t>
          </a:r>
        </a:p>
      </dgm:t>
    </dgm:pt>
    <dgm:pt modelId="{799CBF7F-2990-4BAD-890B-6D62EA1FCF97}" type="parTrans" cxnId="{1376A8DF-04A8-4EC9-A22A-6296CF15F068}">
      <dgm:prSet/>
      <dgm:spPr/>
      <dgm:t>
        <a:bodyPr/>
        <a:lstStyle/>
        <a:p>
          <a:endParaRPr lang="en-US"/>
        </a:p>
      </dgm:t>
    </dgm:pt>
    <dgm:pt modelId="{C08F2526-DE1A-4607-BE71-82CCAAD00E34}" type="sibTrans" cxnId="{1376A8DF-04A8-4EC9-A22A-6296CF15F068}">
      <dgm:prSet/>
      <dgm:spPr/>
      <dgm:t>
        <a:bodyPr/>
        <a:lstStyle/>
        <a:p>
          <a:endParaRPr lang="en-US"/>
        </a:p>
      </dgm:t>
    </dgm:pt>
    <dgm:pt modelId="{6E77D2CB-38C4-41F0-B0BF-2E06CD4BA3BD}">
      <dgm:prSet/>
      <dgm:spPr/>
      <dgm:t>
        <a:bodyPr/>
        <a:lstStyle/>
        <a:p>
          <a:r>
            <a:rPr lang="en-US"/>
            <a:t>Actuator</a:t>
          </a:r>
        </a:p>
      </dgm:t>
    </dgm:pt>
    <dgm:pt modelId="{CC11CC18-8601-4FDB-93F1-137BDFBBCDA2}" type="parTrans" cxnId="{4A1DBF81-31B6-4B38-B99B-F573917D44DD}">
      <dgm:prSet/>
      <dgm:spPr/>
      <dgm:t>
        <a:bodyPr/>
        <a:lstStyle/>
        <a:p>
          <a:endParaRPr lang="en-US"/>
        </a:p>
      </dgm:t>
    </dgm:pt>
    <dgm:pt modelId="{08C8F3C9-0A62-4A81-AC91-0620DCCC2F97}" type="sibTrans" cxnId="{4A1DBF81-31B6-4B38-B99B-F573917D44DD}">
      <dgm:prSet/>
      <dgm:spPr/>
      <dgm:t>
        <a:bodyPr/>
        <a:lstStyle/>
        <a:p>
          <a:endParaRPr lang="en-US"/>
        </a:p>
      </dgm:t>
    </dgm:pt>
    <dgm:pt modelId="{2D1B5828-D26F-4FC4-9D11-C0BFB1155866}">
      <dgm:prSet/>
      <dgm:spPr/>
      <dgm:t>
        <a:bodyPr/>
        <a:lstStyle/>
        <a:p>
          <a:r>
            <a:rPr lang="en-US"/>
            <a:t>Spring Boot Initializer</a:t>
          </a:r>
        </a:p>
      </dgm:t>
    </dgm:pt>
    <dgm:pt modelId="{63459C00-A91C-48F1-9C50-1F1B190AA69F}" type="parTrans" cxnId="{0059C1DD-F3B7-44B8-B8A4-6BC0A17C9C7F}">
      <dgm:prSet/>
      <dgm:spPr/>
      <dgm:t>
        <a:bodyPr/>
        <a:lstStyle/>
        <a:p>
          <a:endParaRPr lang="en-US"/>
        </a:p>
      </dgm:t>
    </dgm:pt>
    <dgm:pt modelId="{81529A4F-C254-47B5-B8F1-DC06EC97E7BA}" type="sibTrans" cxnId="{0059C1DD-F3B7-44B8-B8A4-6BC0A17C9C7F}">
      <dgm:prSet/>
      <dgm:spPr/>
      <dgm:t>
        <a:bodyPr/>
        <a:lstStyle/>
        <a:p>
          <a:endParaRPr lang="en-US"/>
        </a:p>
      </dgm:t>
    </dgm:pt>
    <dgm:pt modelId="{170B5A7D-13FD-4C17-A341-6ED2F6A1CBA7}" type="pres">
      <dgm:prSet presAssocID="{D00A8CCD-AEBB-4D62-8709-64AF7C49B2C7}" presName="linear" presStyleCnt="0">
        <dgm:presLayoutVars>
          <dgm:dir/>
          <dgm:animLvl val="lvl"/>
          <dgm:resizeHandles val="exact"/>
        </dgm:presLayoutVars>
      </dgm:prSet>
      <dgm:spPr/>
    </dgm:pt>
    <dgm:pt modelId="{E2C09C8A-686D-4815-B2C9-E69FD4ACF50B}" type="pres">
      <dgm:prSet presAssocID="{2E25FA1C-DA6E-4B5F-ACB3-35DD90B63BFE}" presName="parentLin" presStyleCnt="0"/>
      <dgm:spPr/>
    </dgm:pt>
    <dgm:pt modelId="{34E532F3-069A-499D-B0ED-A910A96B8A09}" type="pres">
      <dgm:prSet presAssocID="{2E25FA1C-DA6E-4B5F-ACB3-35DD90B63BFE}" presName="parentLeftMargin" presStyleLbl="node1" presStyleIdx="0" presStyleCnt="5"/>
      <dgm:spPr/>
    </dgm:pt>
    <dgm:pt modelId="{2B31B93C-FDB0-442B-A862-7B676EC438C6}" type="pres">
      <dgm:prSet presAssocID="{2E25FA1C-DA6E-4B5F-ACB3-35DD90B63BFE}" presName="parentText" presStyleLbl="node1" presStyleIdx="0" presStyleCnt="5">
        <dgm:presLayoutVars>
          <dgm:chMax val="0"/>
          <dgm:bulletEnabled val="1"/>
        </dgm:presLayoutVars>
      </dgm:prSet>
      <dgm:spPr/>
    </dgm:pt>
    <dgm:pt modelId="{E0A83F04-2C46-4C88-91D2-85558557445E}" type="pres">
      <dgm:prSet presAssocID="{2E25FA1C-DA6E-4B5F-ACB3-35DD90B63BFE}" presName="negativeSpace" presStyleCnt="0"/>
      <dgm:spPr/>
    </dgm:pt>
    <dgm:pt modelId="{56C50390-C2C2-4CC9-92B2-80CBBD59AD53}" type="pres">
      <dgm:prSet presAssocID="{2E25FA1C-DA6E-4B5F-ACB3-35DD90B63BFE}" presName="childText" presStyleLbl="conFgAcc1" presStyleIdx="0" presStyleCnt="5">
        <dgm:presLayoutVars>
          <dgm:bulletEnabled val="1"/>
        </dgm:presLayoutVars>
      </dgm:prSet>
      <dgm:spPr/>
    </dgm:pt>
    <dgm:pt modelId="{C61FA80B-AE74-467B-9A27-3A808604C00C}" type="pres">
      <dgm:prSet presAssocID="{6533C83E-9B85-4BDE-B97F-BF399662FFF1}" presName="spaceBetweenRectangles" presStyleCnt="0"/>
      <dgm:spPr/>
    </dgm:pt>
    <dgm:pt modelId="{914D751A-92C0-4CE7-A8DF-D4B99CE1BD04}" type="pres">
      <dgm:prSet presAssocID="{F024AB0B-BFAF-4688-84C8-AEA13771BE37}" presName="parentLin" presStyleCnt="0"/>
      <dgm:spPr/>
    </dgm:pt>
    <dgm:pt modelId="{912F0CAE-1D68-4BF2-B129-DD916217E7BD}" type="pres">
      <dgm:prSet presAssocID="{F024AB0B-BFAF-4688-84C8-AEA13771BE37}" presName="parentLeftMargin" presStyleLbl="node1" presStyleIdx="0" presStyleCnt="5"/>
      <dgm:spPr/>
    </dgm:pt>
    <dgm:pt modelId="{1C6C5B70-0628-4597-9AB5-98FA34FDA23A}" type="pres">
      <dgm:prSet presAssocID="{F024AB0B-BFAF-4688-84C8-AEA13771BE37}" presName="parentText" presStyleLbl="node1" presStyleIdx="1" presStyleCnt="5">
        <dgm:presLayoutVars>
          <dgm:chMax val="0"/>
          <dgm:bulletEnabled val="1"/>
        </dgm:presLayoutVars>
      </dgm:prSet>
      <dgm:spPr/>
    </dgm:pt>
    <dgm:pt modelId="{907E89AE-78D6-4E00-859B-BFEF49233E8C}" type="pres">
      <dgm:prSet presAssocID="{F024AB0B-BFAF-4688-84C8-AEA13771BE37}" presName="negativeSpace" presStyleCnt="0"/>
      <dgm:spPr/>
    </dgm:pt>
    <dgm:pt modelId="{F53A7730-9C26-454F-872C-309B1EAE4D16}" type="pres">
      <dgm:prSet presAssocID="{F024AB0B-BFAF-4688-84C8-AEA13771BE37}" presName="childText" presStyleLbl="conFgAcc1" presStyleIdx="1" presStyleCnt="5">
        <dgm:presLayoutVars>
          <dgm:bulletEnabled val="1"/>
        </dgm:presLayoutVars>
      </dgm:prSet>
      <dgm:spPr/>
    </dgm:pt>
    <dgm:pt modelId="{7D46BE41-4FD5-451C-B435-5365CF94F761}" type="pres">
      <dgm:prSet presAssocID="{B7F9A8F4-70F4-445B-B31A-276693E9F0EC}" presName="spaceBetweenRectangles" presStyleCnt="0"/>
      <dgm:spPr/>
    </dgm:pt>
    <dgm:pt modelId="{DEC31EB6-B583-42F5-8511-39A224292F9A}" type="pres">
      <dgm:prSet presAssocID="{2D8B8E13-EB58-432E-BF19-40AB329762B9}" presName="parentLin" presStyleCnt="0"/>
      <dgm:spPr/>
    </dgm:pt>
    <dgm:pt modelId="{B4E13EAB-D1C5-4FE9-96F6-995FA295D389}" type="pres">
      <dgm:prSet presAssocID="{2D8B8E13-EB58-432E-BF19-40AB329762B9}" presName="parentLeftMargin" presStyleLbl="node1" presStyleIdx="1" presStyleCnt="5"/>
      <dgm:spPr/>
    </dgm:pt>
    <dgm:pt modelId="{D6ABA6BF-B2BE-46CC-8883-12AD45CF5856}" type="pres">
      <dgm:prSet presAssocID="{2D8B8E13-EB58-432E-BF19-40AB329762B9}" presName="parentText" presStyleLbl="node1" presStyleIdx="2" presStyleCnt="5">
        <dgm:presLayoutVars>
          <dgm:chMax val="0"/>
          <dgm:bulletEnabled val="1"/>
        </dgm:presLayoutVars>
      </dgm:prSet>
      <dgm:spPr/>
    </dgm:pt>
    <dgm:pt modelId="{735A7A8E-A209-45ED-BDAC-B5246357A4E7}" type="pres">
      <dgm:prSet presAssocID="{2D8B8E13-EB58-432E-BF19-40AB329762B9}" presName="negativeSpace" presStyleCnt="0"/>
      <dgm:spPr/>
    </dgm:pt>
    <dgm:pt modelId="{03019537-0D62-48D4-B62A-6B4A31B98378}" type="pres">
      <dgm:prSet presAssocID="{2D8B8E13-EB58-432E-BF19-40AB329762B9}" presName="childText" presStyleLbl="conFgAcc1" presStyleIdx="2" presStyleCnt="5">
        <dgm:presLayoutVars>
          <dgm:bulletEnabled val="1"/>
        </dgm:presLayoutVars>
      </dgm:prSet>
      <dgm:spPr/>
    </dgm:pt>
    <dgm:pt modelId="{2707717A-C956-4BA6-9C35-7F068C5B9E32}" type="pres">
      <dgm:prSet presAssocID="{C08F2526-DE1A-4607-BE71-82CCAAD00E34}" presName="spaceBetweenRectangles" presStyleCnt="0"/>
      <dgm:spPr/>
    </dgm:pt>
    <dgm:pt modelId="{2913270C-46AB-4AFC-8B7E-59A381D6658E}" type="pres">
      <dgm:prSet presAssocID="{6E77D2CB-38C4-41F0-B0BF-2E06CD4BA3BD}" presName="parentLin" presStyleCnt="0"/>
      <dgm:spPr/>
    </dgm:pt>
    <dgm:pt modelId="{FCB1800D-6A40-46E4-AC09-D6B7002DD694}" type="pres">
      <dgm:prSet presAssocID="{6E77D2CB-38C4-41F0-B0BF-2E06CD4BA3BD}" presName="parentLeftMargin" presStyleLbl="node1" presStyleIdx="2" presStyleCnt="5"/>
      <dgm:spPr/>
    </dgm:pt>
    <dgm:pt modelId="{3E9A8936-A299-4287-8281-C5D0EB98F119}" type="pres">
      <dgm:prSet presAssocID="{6E77D2CB-38C4-41F0-B0BF-2E06CD4BA3BD}" presName="parentText" presStyleLbl="node1" presStyleIdx="3" presStyleCnt="5">
        <dgm:presLayoutVars>
          <dgm:chMax val="0"/>
          <dgm:bulletEnabled val="1"/>
        </dgm:presLayoutVars>
      </dgm:prSet>
      <dgm:spPr/>
    </dgm:pt>
    <dgm:pt modelId="{7C6BF925-7BDC-4999-97F8-C93F6BE17ADA}" type="pres">
      <dgm:prSet presAssocID="{6E77D2CB-38C4-41F0-B0BF-2E06CD4BA3BD}" presName="negativeSpace" presStyleCnt="0"/>
      <dgm:spPr/>
    </dgm:pt>
    <dgm:pt modelId="{6C2AF2C9-88B3-427D-B6F1-76D2AD1264B4}" type="pres">
      <dgm:prSet presAssocID="{6E77D2CB-38C4-41F0-B0BF-2E06CD4BA3BD}" presName="childText" presStyleLbl="conFgAcc1" presStyleIdx="3" presStyleCnt="5">
        <dgm:presLayoutVars>
          <dgm:bulletEnabled val="1"/>
        </dgm:presLayoutVars>
      </dgm:prSet>
      <dgm:spPr/>
    </dgm:pt>
    <dgm:pt modelId="{F02BCF38-7264-459C-85B0-656C524839D2}" type="pres">
      <dgm:prSet presAssocID="{08C8F3C9-0A62-4A81-AC91-0620DCCC2F97}" presName="spaceBetweenRectangles" presStyleCnt="0"/>
      <dgm:spPr/>
    </dgm:pt>
    <dgm:pt modelId="{10400210-EC77-477F-B1BA-A21A5C669375}" type="pres">
      <dgm:prSet presAssocID="{2D1B5828-D26F-4FC4-9D11-C0BFB1155866}" presName="parentLin" presStyleCnt="0"/>
      <dgm:spPr/>
    </dgm:pt>
    <dgm:pt modelId="{21806287-FF86-4042-980B-4941E79BD8FC}" type="pres">
      <dgm:prSet presAssocID="{2D1B5828-D26F-4FC4-9D11-C0BFB1155866}" presName="parentLeftMargin" presStyleLbl="node1" presStyleIdx="3" presStyleCnt="5"/>
      <dgm:spPr/>
    </dgm:pt>
    <dgm:pt modelId="{980E9174-A45A-4F4B-ABF9-292449ADA824}" type="pres">
      <dgm:prSet presAssocID="{2D1B5828-D26F-4FC4-9D11-C0BFB1155866}" presName="parentText" presStyleLbl="node1" presStyleIdx="4" presStyleCnt="5">
        <dgm:presLayoutVars>
          <dgm:chMax val="0"/>
          <dgm:bulletEnabled val="1"/>
        </dgm:presLayoutVars>
      </dgm:prSet>
      <dgm:spPr/>
    </dgm:pt>
    <dgm:pt modelId="{6D0F004B-024D-487C-881D-CF34D7E714D3}" type="pres">
      <dgm:prSet presAssocID="{2D1B5828-D26F-4FC4-9D11-C0BFB1155866}" presName="negativeSpace" presStyleCnt="0"/>
      <dgm:spPr/>
    </dgm:pt>
    <dgm:pt modelId="{659E45C4-B13A-4BC4-95DD-3D3394FF3B4D}" type="pres">
      <dgm:prSet presAssocID="{2D1B5828-D26F-4FC4-9D11-C0BFB1155866}" presName="childText" presStyleLbl="conFgAcc1" presStyleIdx="4" presStyleCnt="5">
        <dgm:presLayoutVars>
          <dgm:bulletEnabled val="1"/>
        </dgm:presLayoutVars>
      </dgm:prSet>
      <dgm:spPr/>
    </dgm:pt>
  </dgm:ptLst>
  <dgm:cxnLst>
    <dgm:cxn modelId="{EB98ED21-3783-4542-B38C-B95E9EAA4667}" type="presOf" srcId="{2D8B8E13-EB58-432E-BF19-40AB329762B9}" destId="{B4E13EAB-D1C5-4FE9-96F6-995FA295D389}" srcOrd="0" destOrd="0" presId="urn:microsoft.com/office/officeart/2005/8/layout/list1"/>
    <dgm:cxn modelId="{DB3AF52F-66C7-4EE1-BCD4-B30886226B5C}" type="presOf" srcId="{2E25FA1C-DA6E-4B5F-ACB3-35DD90B63BFE}" destId="{34E532F3-069A-499D-B0ED-A910A96B8A09}" srcOrd="0" destOrd="0" presId="urn:microsoft.com/office/officeart/2005/8/layout/list1"/>
    <dgm:cxn modelId="{6435E850-04BB-405E-BCB9-40742CB89CB8}" srcId="{D00A8CCD-AEBB-4D62-8709-64AF7C49B2C7}" destId="{2E25FA1C-DA6E-4B5F-ACB3-35DD90B63BFE}" srcOrd="0" destOrd="0" parTransId="{BFABD037-FF8C-4B0A-A5E9-F136492A672F}" sibTransId="{6533C83E-9B85-4BDE-B97F-BF399662FFF1}"/>
    <dgm:cxn modelId="{619E5D72-C480-4AAB-A162-3D877E06F604}" type="presOf" srcId="{F024AB0B-BFAF-4688-84C8-AEA13771BE37}" destId="{912F0CAE-1D68-4BF2-B129-DD916217E7BD}" srcOrd="0" destOrd="0" presId="urn:microsoft.com/office/officeart/2005/8/layout/list1"/>
    <dgm:cxn modelId="{B343AC76-3CFB-472E-A309-472E6A7D0C49}" srcId="{D00A8CCD-AEBB-4D62-8709-64AF7C49B2C7}" destId="{F024AB0B-BFAF-4688-84C8-AEA13771BE37}" srcOrd="1" destOrd="0" parTransId="{54EBB0F7-0530-478B-8615-54F7DF48CA22}" sibTransId="{B7F9A8F4-70F4-445B-B31A-276693E9F0EC}"/>
    <dgm:cxn modelId="{DB675378-94E6-4CC8-BF90-041D904A5F8B}" type="presOf" srcId="{2E25FA1C-DA6E-4B5F-ACB3-35DD90B63BFE}" destId="{2B31B93C-FDB0-442B-A862-7B676EC438C6}" srcOrd="1" destOrd="0" presId="urn:microsoft.com/office/officeart/2005/8/layout/list1"/>
    <dgm:cxn modelId="{5703DC7E-AA62-433E-8713-97C64682AB9A}" type="presOf" srcId="{6E77D2CB-38C4-41F0-B0BF-2E06CD4BA3BD}" destId="{3E9A8936-A299-4287-8281-C5D0EB98F119}" srcOrd="1" destOrd="0" presId="urn:microsoft.com/office/officeart/2005/8/layout/list1"/>
    <dgm:cxn modelId="{4A1DBF81-31B6-4B38-B99B-F573917D44DD}" srcId="{D00A8CCD-AEBB-4D62-8709-64AF7C49B2C7}" destId="{6E77D2CB-38C4-41F0-B0BF-2E06CD4BA3BD}" srcOrd="3" destOrd="0" parTransId="{CC11CC18-8601-4FDB-93F1-137BDFBBCDA2}" sibTransId="{08C8F3C9-0A62-4A81-AC91-0620DCCC2F97}"/>
    <dgm:cxn modelId="{3FF0EEA7-B20A-4B6A-A96E-F513205606F0}" type="presOf" srcId="{2D8B8E13-EB58-432E-BF19-40AB329762B9}" destId="{D6ABA6BF-B2BE-46CC-8883-12AD45CF5856}" srcOrd="1" destOrd="0" presId="urn:microsoft.com/office/officeart/2005/8/layout/list1"/>
    <dgm:cxn modelId="{CBF1B5C8-F13C-414D-9A9B-0FF1F60509BA}" type="presOf" srcId="{6E77D2CB-38C4-41F0-B0BF-2E06CD4BA3BD}" destId="{FCB1800D-6A40-46E4-AC09-D6B7002DD694}" srcOrd="0" destOrd="0" presId="urn:microsoft.com/office/officeart/2005/8/layout/list1"/>
    <dgm:cxn modelId="{789D39D5-8153-4093-B541-ECC699F9B447}" type="presOf" srcId="{2D1B5828-D26F-4FC4-9D11-C0BFB1155866}" destId="{980E9174-A45A-4F4B-ABF9-292449ADA824}" srcOrd="1" destOrd="0" presId="urn:microsoft.com/office/officeart/2005/8/layout/list1"/>
    <dgm:cxn modelId="{645A50D6-0696-48B9-A73C-ED29B87DD521}" type="presOf" srcId="{F024AB0B-BFAF-4688-84C8-AEA13771BE37}" destId="{1C6C5B70-0628-4597-9AB5-98FA34FDA23A}" srcOrd="1" destOrd="0" presId="urn:microsoft.com/office/officeart/2005/8/layout/list1"/>
    <dgm:cxn modelId="{8B4EE6D9-A938-43A8-8D87-5A3AB5DE1FAB}" type="presOf" srcId="{2D1B5828-D26F-4FC4-9D11-C0BFB1155866}" destId="{21806287-FF86-4042-980B-4941E79BD8FC}" srcOrd="0" destOrd="0" presId="urn:microsoft.com/office/officeart/2005/8/layout/list1"/>
    <dgm:cxn modelId="{0059C1DD-F3B7-44B8-B8A4-6BC0A17C9C7F}" srcId="{D00A8CCD-AEBB-4D62-8709-64AF7C49B2C7}" destId="{2D1B5828-D26F-4FC4-9D11-C0BFB1155866}" srcOrd="4" destOrd="0" parTransId="{63459C00-A91C-48F1-9C50-1F1B190AA69F}" sibTransId="{81529A4F-C254-47B5-B8F1-DC06EC97E7BA}"/>
    <dgm:cxn modelId="{1376A8DF-04A8-4EC9-A22A-6296CF15F068}" srcId="{D00A8CCD-AEBB-4D62-8709-64AF7C49B2C7}" destId="{2D8B8E13-EB58-432E-BF19-40AB329762B9}" srcOrd="2" destOrd="0" parTransId="{799CBF7F-2990-4BAD-890B-6D62EA1FCF97}" sibTransId="{C08F2526-DE1A-4607-BE71-82CCAAD00E34}"/>
    <dgm:cxn modelId="{243F9BFF-C5CE-412C-BFC9-F0D9BA07273D}" type="presOf" srcId="{D00A8CCD-AEBB-4D62-8709-64AF7C49B2C7}" destId="{170B5A7D-13FD-4C17-A341-6ED2F6A1CBA7}" srcOrd="0" destOrd="0" presId="urn:microsoft.com/office/officeart/2005/8/layout/list1"/>
    <dgm:cxn modelId="{5E725D93-7A3C-4003-B0FF-4B24D701C1F4}" type="presParOf" srcId="{170B5A7D-13FD-4C17-A341-6ED2F6A1CBA7}" destId="{E2C09C8A-686D-4815-B2C9-E69FD4ACF50B}" srcOrd="0" destOrd="0" presId="urn:microsoft.com/office/officeart/2005/8/layout/list1"/>
    <dgm:cxn modelId="{66BC57FB-C51F-4AF3-9268-7C71B9C4B9AF}" type="presParOf" srcId="{E2C09C8A-686D-4815-B2C9-E69FD4ACF50B}" destId="{34E532F3-069A-499D-B0ED-A910A96B8A09}" srcOrd="0" destOrd="0" presId="urn:microsoft.com/office/officeart/2005/8/layout/list1"/>
    <dgm:cxn modelId="{9CBBA62B-4F6F-4389-806D-E4EE25FA5A55}" type="presParOf" srcId="{E2C09C8A-686D-4815-B2C9-E69FD4ACF50B}" destId="{2B31B93C-FDB0-442B-A862-7B676EC438C6}" srcOrd="1" destOrd="0" presId="urn:microsoft.com/office/officeart/2005/8/layout/list1"/>
    <dgm:cxn modelId="{C3B6B709-B9EC-4A3D-BD9C-2505FCB979A0}" type="presParOf" srcId="{170B5A7D-13FD-4C17-A341-6ED2F6A1CBA7}" destId="{E0A83F04-2C46-4C88-91D2-85558557445E}" srcOrd="1" destOrd="0" presId="urn:microsoft.com/office/officeart/2005/8/layout/list1"/>
    <dgm:cxn modelId="{57FF2F57-8DC6-47B5-AA3E-6388EE66157C}" type="presParOf" srcId="{170B5A7D-13FD-4C17-A341-6ED2F6A1CBA7}" destId="{56C50390-C2C2-4CC9-92B2-80CBBD59AD53}" srcOrd="2" destOrd="0" presId="urn:microsoft.com/office/officeart/2005/8/layout/list1"/>
    <dgm:cxn modelId="{B4F3FEC1-E8DE-4A6C-8704-EDEB20E02468}" type="presParOf" srcId="{170B5A7D-13FD-4C17-A341-6ED2F6A1CBA7}" destId="{C61FA80B-AE74-467B-9A27-3A808604C00C}" srcOrd="3" destOrd="0" presId="urn:microsoft.com/office/officeart/2005/8/layout/list1"/>
    <dgm:cxn modelId="{9ED851A7-C622-4C09-8631-69F441BA4135}" type="presParOf" srcId="{170B5A7D-13FD-4C17-A341-6ED2F6A1CBA7}" destId="{914D751A-92C0-4CE7-A8DF-D4B99CE1BD04}" srcOrd="4" destOrd="0" presId="urn:microsoft.com/office/officeart/2005/8/layout/list1"/>
    <dgm:cxn modelId="{6055E355-5DF0-492F-B7C8-03087DE4BF9E}" type="presParOf" srcId="{914D751A-92C0-4CE7-A8DF-D4B99CE1BD04}" destId="{912F0CAE-1D68-4BF2-B129-DD916217E7BD}" srcOrd="0" destOrd="0" presId="urn:microsoft.com/office/officeart/2005/8/layout/list1"/>
    <dgm:cxn modelId="{EDEA78BF-C748-4084-94D1-C443880CE6C6}" type="presParOf" srcId="{914D751A-92C0-4CE7-A8DF-D4B99CE1BD04}" destId="{1C6C5B70-0628-4597-9AB5-98FA34FDA23A}" srcOrd="1" destOrd="0" presId="urn:microsoft.com/office/officeart/2005/8/layout/list1"/>
    <dgm:cxn modelId="{B2230164-38E9-4242-9B62-546C2F25EF12}" type="presParOf" srcId="{170B5A7D-13FD-4C17-A341-6ED2F6A1CBA7}" destId="{907E89AE-78D6-4E00-859B-BFEF49233E8C}" srcOrd="5" destOrd="0" presId="urn:microsoft.com/office/officeart/2005/8/layout/list1"/>
    <dgm:cxn modelId="{95AA40E4-E864-4B4F-95D7-12BE9DCA9716}" type="presParOf" srcId="{170B5A7D-13FD-4C17-A341-6ED2F6A1CBA7}" destId="{F53A7730-9C26-454F-872C-309B1EAE4D16}" srcOrd="6" destOrd="0" presId="urn:microsoft.com/office/officeart/2005/8/layout/list1"/>
    <dgm:cxn modelId="{7016DB7C-02C9-43AE-AFDD-5B45FABA17AE}" type="presParOf" srcId="{170B5A7D-13FD-4C17-A341-6ED2F6A1CBA7}" destId="{7D46BE41-4FD5-451C-B435-5365CF94F761}" srcOrd="7" destOrd="0" presId="urn:microsoft.com/office/officeart/2005/8/layout/list1"/>
    <dgm:cxn modelId="{2A1DD640-654A-498F-AC91-B9E928A82B50}" type="presParOf" srcId="{170B5A7D-13FD-4C17-A341-6ED2F6A1CBA7}" destId="{DEC31EB6-B583-42F5-8511-39A224292F9A}" srcOrd="8" destOrd="0" presId="urn:microsoft.com/office/officeart/2005/8/layout/list1"/>
    <dgm:cxn modelId="{6C0828D9-7BC6-4DD6-80DF-37179FC7B877}" type="presParOf" srcId="{DEC31EB6-B583-42F5-8511-39A224292F9A}" destId="{B4E13EAB-D1C5-4FE9-96F6-995FA295D389}" srcOrd="0" destOrd="0" presId="urn:microsoft.com/office/officeart/2005/8/layout/list1"/>
    <dgm:cxn modelId="{E6FA6994-5E26-4D92-B686-6049B690723D}" type="presParOf" srcId="{DEC31EB6-B583-42F5-8511-39A224292F9A}" destId="{D6ABA6BF-B2BE-46CC-8883-12AD45CF5856}" srcOrd="1" destOrd="0" presId="urn:microsoft.com/office/officeart/2005/8/layout/list1"/>
    <dgm:cxn modelId="{38B8E125-81B2-4A49-954D-66A0B1609685}" type="presParOf" srcId="{170B5A7D-13FD-4C17-A341-6ED2F6A1CBA7}" destId="{735A7A8E-A209-45ED-BDAC-B5246357A4E7}" srcOrd="9" destOrd="0" presId="urn:microsoft.com/office/officeart/2005/8/layout/list1"/>
    <dgm:cxn modelId="{E6A72FEB-1FDF-4407-A8FB-25230D3FCC36}" type="presParOf" srcId="{170B5A7D-13FD-4C17-A341-6ED2F6A1CBA7}" destId="{03019537-0D62-48D4-B62A-6B4A31B98378}" srcOrd="10" destOrd="0" presId="urn:microsoft.com/office/officeart/2005/8/layout/list1"/>
    <dgm:cxn modelId="{65337990-9E70-4B79-9C6F-716C7B2C547A}" type="presParOf" srcId="{170B5A7D-13FD-4C17-A341-6ED2F6A1CBA7}" destId="{2707717A-C956-4BA6-9C35-7F068C5B9E32}" srcOrd="11" destOrd="0" presId="urn:microsoft.com/office/officeart/2005/8/layout/list1"/>
    <dgm:cxn modelId="{CC3D55B7-9B75-42D3-890C-3BBEAE8EFF5D}" type="presParOf" srcId="{170B5A7D-13FD-4C17-A341-6ED2F6A1CBA7}" destId="{2913270C-46AB-4AFC-8B7E-59A381D6658E}" srcOrd="12" destOrd="0" presId="urn:microsoft.com/office/officeart/2005/8/layout/list1"/>
    <dgm:cxn modelId="{95FE1669-8FB6-4139-A6E9-9196D956E3D1}" type="presParOf" srcId="{2913270C-46AB-4AFC-8B7E-59A381D6658E}" destId="{FCB1800D-6A40-46E4-AC09-D6B7002DD694}" srcOrd="0" destOrd="0" presId="urn:microsoft.com/office/officeart/2005/8/layout/list1"/>
    <dgm:cxn modelId="{0B0887C6-B532-48AE-B77A-62638F6AC985}" type="presParOf" srcId="{2913270C-46AB-4AFC-8B7E-59A381D6658E}" destId="{3E9A8936-A299-4287-8281-C5D0EB98F119}" srcOrd="1" destOrd="0" presId="urn:microsoft.com/office/officeart/2005/8/layout/list1"/>
    <dgm:cxn modelId="{ED489656-0F26-4F2C-864D-5979AB848D9C}" type="presParOf" srcId="{170B5A7D-13FD-4C17-A341-6ED2F6A1CBA7}" destId="{7C6BF925-7BDC-4999-97F8-C93F6BE17ADA}" srcOrd="13" destOrd="0" presId="urn:microsoft.com/office/officeart/2005/8/layout/list1"/>
    <dgm:cxn modelId="{1EE43D86-3B99-4A22-83AB-C6008F76A282}" type="presParOf" srcId="{170B5A7D-13FD-4C17-A341-6ED2F6A1CBA7}" destId="{6C2AF2C9-88B3-427D-B6F1-76D2AD1264B4}" srcOrd="14" destOrd="0" presId="urn:microsoft.com/office/officeart/2005/8/layout/list1"/>
    <dgm:cxn modelId="{02E2F9E4-EE36-494D-878B-C019B3044B1A}" type="presParOf" srcId="{170B5A7D-13FD-4C17-A341-6ED2F6A1CBA7}" destId="{F02BCF38-7264-459C-85B0-656C524839D2}" srcOrd="15" destOrd="0" presId="urn:microsoft.com/office/officeart/2005/8/layout/list1"/>
    <dgm:cxn modelId="{78FF27AE-479E-4669-81DB-699E108BB7E2}" type="presParOf" srcId="{170B5A7D-13FD-4C17-A341-6ED2F6A1CBA7}" destId="{10400210-EC77-477F-B1BA-A21A5C669375}" srcOrd="16" destOrd="0" presId="urn:microsoft.com/office/officeart/2005/8/layout/list1"/>
    <dgm:cxn modelId="{CCED4702-7190-4245-B1AE-8A6420D19571}" type="presParOf" srcId="{10400210-EC77-477F-B1BA-A21A5C669375}" destId="{21806287-FF86-4042-980B-4941E79BD8FC}" srcOrd="0" destOrd="0" presId="urn:microsoft.com/office/officeart/2005/8/layout/list1"/>
    <dgm:cxn modelId="{C189A3A8-93BC-4136-AC84-409B63D317B8}" type="presParOf" srcId="{10400210-EC77-477F-B1BA-A21A5C669375}" destId="{980E9174-A45A-4F4B-ABF9-292449ADA824}" srcOrd="1" destOrd="0" presId="urn:microsoft.com/office/officeart/2005/8/layout/list1"/>
    <dgm:cxn modelId="{4A44294F-93F3-4234-9874-D9C8E9D8C673}" type="presParOf" srcId="{170B5A7D-13FD-4C17-A341-6ED2F6A1CBA7}" destId="{6D0F004B-024D-487C-881D-CF34D7E714D3}" srcOrd="17" destOrd="0" presId="urn:microsoft.com/office/officeart/2005/8/layout/list1"/>
    <dgm:cxn modelId="{54138C1C-81B9-464B-9E84-17031602E525}" type="presParOf" srcId="{170B5A7D-13FD-4C17-A341-6ED2F6A1CBA7}" destId="{659E45C4-B13A-4BC4-95DD-3D3394FF3B4D}" srcOrd="18"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029D4CD-E354-4A1E-A4C6-A4EDE9A6D186}" type="doc">
      <dgm:prSet loTypeId="urn:microsoft.com/office/officeart/2005/8/layout/list1" loCatId="list" qsTypeId="urn:microsoft.com/office/officeart/2005/8/quickstyle/simple1" qsCatId="simple" csTypeId="urn:microsoft.com/office/officeart/2005/8/colors/colorful5" csCatId="colorful" phldr="1"/>
      <dgm:spPr/>
      <dgm:t>
        <a:bodyPr/>
        <a:lstStyle/>
        <a:p>
          <a:endParaRPr lang="en-US"/>
        </a:p>
      </dgm:t>
    </dgm:pt>
    <dgm:pt modelId="{60041B50-0454-47E2-9E9E-847CD9D5F57D}">
      <dgm:prSet/>
      <dgm:spPr/>
      <dgm:t>
        <a:bodyPr/>
        <a:lstStyle/>
        <a:p>
          <a:pPr algn="l">
            <a:lnSpc>
              <a:spcPct val="90000"/>
            </a:lnSpc>
          </a:pPr>
          <a:r>
            <a:rPr lang="en-GB"/>
            <a:t>Features depends on type of office (HQ/BO)</a:t>
          </a:r>
          <a:endParaRPr lang="en-US"/>
        </a:p>
      </dgm:t>
    </dgm:pt>
    <dgm:pt modelId="{18A48CF5-7E7B-4E50-840F-D01ADDA00490}" type="parTrans" cxnId="{503BC580-AE47-4525-AD4C-69CBA1238A6A}">
      <dgm:prSet/>
      <dgm:spPr/>
      <dgm:t>
        <a:bodyPr/>
        <a:lstStyle/>
        <a:p>
          <a:endParaRPr lang="en-US"/>
        </a:p>
      </dgm:t>
    </dgm:pt>
    <dgm:pt modelId="{F636362F-D0B9-4490-80C4-E6173B5395C9}" type="sibTrans" cxnId="{503BC580-AE47-4525-AD4C-69CBA1238A6A}">
      <dgm:prSet/>
      <dgm:spPr/>
      <dgm:t>
        <a:bodyPr/>
        <a:lstStyle/>
        <a:p>
          <a:endParaRPr lang="en-US"/>
        </a:p>
      </dgm:t>
    </dgm:pt>
    <dgm:pt modelId="{0F65AE72-E94C-4142-A730-77C594553F24}">
      <dgm:prSet/>
      <dgm:spPr/>
      <dgm:t>
        <a:bodyPr/>
        <a:lstStyle/>
        <a:p>
          <a:pPr algn="l">
            <a:lnSpc>
              <a:spcPct val="90000"/>
            </a:lnSpc>
          </a:pPr>
          <a:r>
            <a:rPr lang="en-GB"/>
            <a:t>UI adapts to many resolution and screen proportions</a:t>
          </a:r>
          <a:endParaRPr lang="en-US"/>
        </a:p>
      </dgm:t>
    </dgm:pt>
    <dgm:pt modelId="{F76DC283-388F-47C3-85CD-18308DDB4E15}" type="parTrans" cxnId="{BD1FDEB8-9E77-4DCA-A890-D7C4AC5BA82D}">
      <dgm:prSet/>
      <dgm:spPr/>
      <dgm:t>
        <a:bodyPr/>
        <a:lstStyle/>
        <a:p>
          <a:endParaRPr lang="en-US"/>
        </a:p>
      </dgm:t>
    </dgm:pt>
    <dgm:pt modelId="{AB967F41-E7E9-48DE-B459-5F0D47011177}" type="sibTrans" cxnId="{BD1FDEB8-9E77-4DCA-A890-D7C4AC5BA82D}">
      <dgm:prSet/>
      <dgm:spPr/>
      <dgm:t>
        <a:bodyPr/>
        <a:lstStyle/>
        <a:p>
          <a:endParaRPr lang="en-US"/>
        </a:p>
      </dgm:t>
    </dgm:pt>
    <dgm:pt modelId="{11D8BFBE-C184-4E5E-A7B9-4D1C93C4611C}">
      <dgm:prSet/>
      <dgm:spPr/>
      <dgm:t>
        <a:bodyPr/>
        <a:lstStyle/>
        <a:p>
          <a:pPr algn="l">
            <a:lnSpc>
              <a:spcPct val="90000"/>
            </a:lnSpc>
          </a:pPr>
          <a:r>
            <a:rPr lang="en-GB"/>
            <a:t>Multiplatform (Android, iOS, Web)</a:t>
          </a:r>
          <a:endParaRPr lang="en-US"/>
        </a:p>
      </dgm:t>
    </dgm:pt>
    <dgm:pt modelId="{9D4D9E06-7B23-45C1-91F3-75ED45EA781A}" type="parTrans" cxnId="{64D53D8F-AD93-4AE3-A7F3-F55E81C88F36}">
      <dgm:prSet/>
      <dgm:spPr/>
      <dgm:t>
        <a:bodyPr/>
        <a:lstStyle/>
        <a:p>
          <a:endParaRPr lang="en-US"/>
        </a:p>
      </dgm:t>
    </dgm:pt>
    <dgm:pt modelId="{9F5F7792-D4C6-45AC-AAB2-32F5D48F0DC9}" type="sibTrans" cxnId="{64D53D8F-AD93-4AE3-A7F3-F55E81C88F36}">
      <dgm:prSet/>
      <dgm:spPr/>
      <dgm:t>
        <a:bodyPr/>
        <a:lstStyle/>
        <a:p>
          <a:endParaRPr lang="en-US"/>
        </a:p>
      </dgm:t>
    </dgm:pt>
    <dgm:pt modelId="{9C7F1DD1-8295-45B1-9EAD-FB985600B5CF}">
      <dgm:prSet phldr="0"/>
      <dgm:spPr/>
      <dgm:t>
        <a:bodyPr/>
        <a:lstStyle/>
        <a:p>
          <a:pPr algn="l">
            <a:lnSpc>
              <a:spcPct val="90000"/>
            </a:lnSpc>
          </a:pPr>
          <a:r>
            <a:rPr lang="en-GB"/>
            <a:t>UI based on Material Design</a:t>
          </a:r>
          <a:endParaRPr lang="en-US"/>
        </a:p>
      </dgm:t>
    </dgm:pt>
    <dgm:pt modelId="{31D05238-BE36-4C2A-A633-55BF5E235FAB}" type="parTrans" cxnId="{3349280F-2445-49A5-A890-91E1DA1F9C52}">
      <dgm:prSet/>
      <dgm:spPr/>
    </dgm:pt>
    <dgm:pt modelId="{2FADBDFD-517C-49FC-B0A0-1A2020A25AB8}" type="sibTrans" cxnId="{3349280F-2445-49A5-A890-91E1DA1F9C52}">
      <dgm:prSet/>
      <dgm:spPr/>
    </dgm:pt>
    <dgm:pt modelId="{74DC8347-F44B-4A59-ADE0-799AEF2D5F09}" type="pres">
      <dgm:prSet presAssocID="{0029D4CD-E354-4A1E-A4C6-A4EDE9A6D186}" presName="linear" presStyleCnt="0">
        <dgm:presLayoutVars>
          <dgm:dir/>
          <dgm:animLvl val="lvl"/>
          <dgm:resizeHandles val="exact"/>
        </dgm:presLayoutVars>
      </dgm:prSet>
      <dgm:spPr/>
    </dgm:pt>
    <dgm:pt modelId="{3B8B7FD5-AF63-45F6-87CF-96B5F3623BA9}" type="pres">
      <dgm:prSet presAssocID="{60041B50-0454-47E2-9E9E-847CD9D5F57D}" presName="parentLin" presStyleCnt="0"/>
      <dgm:spPr/>
    </dgm:pt>
    <dgm:pt modelId="{555BFD5B-2ED4-459C-BB5A-D5CF894CE372}" type="pres">
      <dgm:prSet presAssocID="{60041B50-0454-47E2-9E9E-847CD9D5F57D}" presName="parentLeftMargin" presStyleLbl="node1" presStyleIdx="0" presStyleCnt="4"/>
      <dgm:spPr/>
    </dgm:pt>
    <dgm:pt modelId="{AF4C0861-F580-4C01-A755-D130ECC6E3A4}" type="pres">
      <dgm:prSet presAssocID="{60041B50-0454-47E2-9E9E-847CD9D5F57D}" presName="parentText" presStyleLbl="node1" presStyleIdx="0" presStyleCnt="4">
        <dgm:presLayoutVars>
          <dgm:chMax val="0"/>
          <dgm:bulletEnabled val="1"/>
        </dgm:presLayoutVars>
      </dgm:prSet>
      <dgm:spPr/>
    </dgm:pt>
    <dgm:pt modelId="{ECEC5F6B-A468-4ED6-9657-7F0B276725FF}" type="pres">
      <dgm:prSet presAssocID="{60041B50-0454-47E2-9E9E-847CD9D5F57D}" presName="negativeSpace" presStyleCnt="0"/>
      <dgm:spPr/>
    </dgm:pt>
    <dgm:pt modelId="{FDDB8017-B2DF-4FDE-B541-92E9FE04B400}" type="pres">
      <dgm:prSet presAssocID="{60041B50-0454-47E2-9E9E-847CD9D5F57D}" presName="childText" presStyleLbl="conFgAcc1" presStyleIdx="0" presStyleCnt="4">
        <dgm:presLayoutVars>
          <dgm:bulletEnabled val="1"/>
        </dgm:presLayoutVars>
      </dgm:prSet>
      <dgm:spPr/>
    </dgm:pt>
    <dgm:pt modelId="{8AE8B70F-427C-4A3B-BCD5-28AF9A2C4DAF}" type="pres">
      <dgm:prSet presAssocID="{F636362F-D0B9-4490-80C4-E6173B5395C9}" presName="spaceBetweenRectangles" presStyleCnt="0"/>
      <dgm:spPr/>
    </dgm:pt>
    <dgm:pt modelId="{F0DCF907-0F8C-4655-9E5F-C493CD7100F0}" type="pres">
      <dgm:prSet presAssocID="{0F65AE72-E94C-4142-A730-77C594553F24}" presName="parentLin" presStyleCnt="0"/>
      <dgm:spPr/>
    </dgm:pt>
    <dgm:pt modelId="{35779795-7545-4513-A618-1D503B4EFD7D}" type="pres">
      <dgm:prSet presAssocID="{0F65AE72-E94C-4142-A730-77C594553F24}" presName="parentLeftMargin" presStyleLbl="node1" presStyleIdx="0" presStyleCnt="4"/>
      <dgm:spPr/>
    </dgm:pt>
    <dgm:pt modelId="{8A2FD433-3A4E-4F17-AE0A-4BFCA72DFC74}" type="pres">
      <dgm:prSet presAssocID="{0F65AE72-E94C-4142-A730-77C594553F24}" presName="parentText" presStyleLbl="node1" presStyleIdx="1" presStyleCnt="4">
        <dgm:presLayoutVars>
          <dgm:chMax val="0"/>
          <dgm:bulletEnabled val="1"/>
        </dgm:presLayoutVars>
      </dgm:prSet>
      <dgm:spPr/>
    </dgm:pt>
    <dgm:pt modelId="{770C3FE9-B2BD-447D-80B4-DF8F03263ACC}" type="pres">
      <dgm:prSet presAssocID="{0F65AE72-E94C-4142-A730-77C594553F24}" presName="negativeSpace" presStyleCnt="0"/>
      <dgm:spPr/>
    </dgm:pt>
    <dgm:pt modelId="{C49A5210-C6C9-4242-AEF8-B422DF773BA9}" type="pres">
      <dgm:prSet presAssocID="{0F65AE72-E94C-4142-A730-77C594553F24}" presName="childText" presStyleLbl="conFgAcc1" presStyleIdx="1" presStyleCnt="4">
        <dgm:presLayoutVars>
          <dgm:bulletEnabled val="1"/>
        </dgm:presLayoutVars>
      </dgm:prSet>
      <dgm:spPr/>
    </dgm:pt>
    <dgm:pt modelId="{3DB96C3D-D829-428F-AC8E-CF2BA70945CB}" type="pres">
      <dgm:prSet presAssocID="{AB967F41-E7E9-48DE-B459-5F0D47011177}" presName="spaceBetweenRectangles" presStyleCnt="0"/>
      <dgm:spPr/>
    </dgm:pt>
    <dgm:pt modelId="{854CF1B0-5C5E-4625-BD75-2D7B9797C46F}" type="pres">
      <dgm:prSet presAssocID="{9C7F1DD1-8295-45B1-9EAD-FB985600B5CF}" presName="parentLin" presStyleCnt="0"/>
      <dgm:spPr/>
    </dgm:pt>
    <dgm:pt modelId="{84F41DEE-CAC8-48DB-839E-39737AA68B16}" type="pres">
      <dgm:prSet presAssocID="{9C7F1DD1-8295-45B1-9EAD-FB985600B5CF}" presName="parentLeftMargin" presStyleLbl="node1" presStyleIdx="1" presStyleCnt="4"/>
      <dgm:spPr/>
    </dgm:pt>
    <dgm:pt modelId="{FD056054-641A-4C95-BE7D-56FD02966FF5}" type="pres">
      <dgm:prSet presAssocID="{9C7F1DD1-8295-45B1-9EAD-FB985600B5CF}" presName="parentText" presStyleLbl="node1" presStyleIdx="2" presStyleCnt="4">
        <dgm:presLayoutVars>
          <dgm:chMax val="0"/>
          <dgm:bulletEnabled val="1"/>
        </dgm:presLayoutVars>
      </dgm:prSet>
      <dgm:spPr/>
    </dgm:pt>
    <dgm:pt modelId="{C6EC208D-2FEB-4101-A0F8-B9BA86C3F9C5}" type="pres">
      <dgm:prSet presAssocID="{9C7F1DD1-8295-45B1-9EAD-FB985600B5CF}" presName="negativeSpace" presStyleCnt="0"/>
      <dgm:spPr/>
    </dgm:pt>
    <dgm:pt modelId="{37687B6B-F2DD-4551-9DF1-40859669495C}" type="pres">
      <dgm:prSet presAssocID="{9C7F1DD1-8295-45B1-9EAD-FB985600B5CF}" presName="childText" presStyleLbl="conFgAcc1" presStyleIdx="2" presStyleCnt="4">
        <dgm:presLayoutVars>
          <dgm:bulletEnabled val="1"/>
        </dgm:presLayoutVars>
      </dgm:prSet>
      <dgm:spPr/>
    </dgm:pt>
    <dgm:pt modelId="{ADE83CB0-DDEE-49C3-AD49-CAE8905363DD}" type="pres">
      <dgm:prSet presAssocID="{2FADBDFD-517C-49FC-B0A0-1A2020A25AB8}" presName="spaceBetweenRectangles" presStyleCnt="0"/>
      <dgm:spPr/>
    </dgm:pt>
    <dgm:pt modelId="{14027A67-A454-4705-971D-5AD96ADAAFDF}" type="pres">
      <dgm:prSet presAssocID="{11D8BFBE-C184-4E5E-A7B9-4D1C93C4611C}" presName="parentLin" presStyleCnt="0"/>
      <dgm:spPr/>
    </dgm:pt>
    <dgm:pt modelId="{F9422390-EC5B-40CF-9E33-FD34DE13F229}" type="pres">
      <dgm:prSet presAssocID="{11D8BFBE-C184-4E5E-A7B9-4D1C93C4611C}" presName="parentLeftMargin" presStyleLbl="node1" presStyleIdx="2" presStyleCnt="4"/>
      <dgm:spPr/>
    </dgm:pt>
    <dgm:pt modelId="{18239EFF-A1B6-4BB4-AE95-0E363C8AFAAC}" type="pres">
      <dgm:prSet presAssocID="{11D8BFBE-C184-4E5E-A7B9-4D1C93C4611C}" presName="parentText" presStyleLbl="node1" presStyleIdx="3" presStyleCnt="4">
        <dgm:presLayoutVars>
          <dgm:chMax val="0"/>
          <dgm:bulletEnabled val="1"/>
        </dgm:presLayoutVars>
      </dgm:prSet>
      <dgm:spPr/>
    </dgm:pt>
    <dgm:pt modelId="{CCB4E66A-CE6E-40D8-B9FC-199D0E689925}" type="pres">
      <dgm:prSet presAssocID="{11D8BFBE-C184-4E5E-A7B9-4D1C93C4611C}" presName="negativeSpace" presStyleCnt="0"/>
      <dgm:spPr/>
    </dgm:pt>
    <dgm:pt modelId="{DD3B3EE2-0262-44B3-8842-39807BBDF4A9}" type="pres">
      <dgm:prSet presAssocID="{11D8BFBE-C184-4E5E-A7B9-4D1C93C4611C}" presName="childText" presStyleLbl="conFgAcc1" presStyleIdx="3" presStyleCnt="4">
        <dgm:presLayoutVars>
          <dgm:bulletEnabled val="1"/>
        </dgm:presLayoutVars>
      </dgm:prSet>
      <dgm:spPr/>
    </dgm:pt>
  </dgm:ptLst>
  <dgm:cxnLst>
    <dgm:cxn modelId="{3349280F-2445-49A5-A890-91E1DA1F9C52}" srcId="{0029D4CD-E354-4A1E-A4C6-A4EDE9A6D186}" destId="{9C7F1DD1-8295-45B1-9EAD-FB985600B5CF}" srcOrd="2" destOrd="0" parTransId="{31D05238-BE36-4C2A-A633-55BF5E235FAB}" sibTransId="{2FADBDFD-517C-49FC-B0A0-1A2020A25AB8}"/>
    <dgm:cxn modelId="{7DC96A6B-6637-4372-93EB-36E220E02EA9}" type="presOf" srcId="{0F65AE72-E94C-4142-A730-77C594553F24}" destId="{35779795-7545-4513-A618-1D503B4EFD7D}" srcOrd="0" destOrd="0" presId="urn:microsoft.com/office/officeart/2005/8/layout/list1"/>
    <dgm:cxn modelId="{C77EDE6F-E9CD-4A80-B0C5-9D45FFBFB9E7}" type="presOf" srcId="{60041B50-0454-47E2-9E9E-847CD9D5F57D}" destId="{AF4C0861-F580-4C01-A755-D130ECC6E3A4}" srcOrd="1" destOrd="0" presId="urn:microsoft.com/office/officeart/2005/8/layout/list1"/>
    <dgm:cxn modelId="{E32CD37A-B3ED-49E8-B69E-CE7D49A02E2E}" type="presOf" srcId="{0F65AE72-E94C-4142-A730-77C594553F24}" destId="{8A2FD433-3A4E-4F17-AE0A-4BFCA72DFC74}" srcOrd="1" destOrd="0" presId="urn:microsoft.com/office/officeart/2005/8/layout/list1"/>
    <dgm:cxn modelId="{503BC580-AE47-4525-AD4C-69CBA1238A6A}" srcId="{0029D4CD-E354-4A1E-A4C6-A4EDE9A6D186}" destId="{60041B50-0454-47E2-9E9E-847CD9D5F57D}" srcOrd="0" destOrd="0" parTransId="{18A48CF5-7E7B-4E50-840F-D01ADDA00490}" sibTransId="{F636362F-D0B9-4490-80C4-E6173B5395C9}"/>
    <dgm:cxn modelId="{64D53D8F-AD93-4AE3-A7F3-F55E81C88F36}" srcId="{0029D4CD-E354-4A1E-A4C6-A4EDE9A6D186}" destId="{11D8BFBE-C184-4E5E-A7B9-4D1C93C4611C}" srcOrd="3" destOrd="0" parTransId="{9D4D9E06-7B23-45C1-91F3-75ED45EA781A}" sibTransId="{9F5F7792-D4C6-45AC-AAB2-32F5D48F0DC9}"/>
    <dgm:cxn modelId="{4877699D-F763-4A95-9AA5-093726AB8318}" type="presOf" srcId="{9C7F1DD1-8295-45B1-9EAD-FB985600B5CF}" destId="{FD056054-641A-4C95-BE7D-56FD02966FF5}" srcOrd="1" destOrd="0" presId="urn:microsoft.com/office/officeart/2005/8/layout/list1"/>
    <dgm:cxn modelId="{BD1FDEB8-9E77-4DCA-A890-D7C4AC5BA82D}" srcId="{0029D4CD-E354-4A1E-A4C6-A4EDE9A6D186}" destId="{0F65AE72-E94C-4142-A730-77C594553F24}" srcOrd="1" destOrd="0" parTransId="{F76DC283-388F-47C3-85CD-18308DDB4E15}" sibTransId="{AB967F41-E7E9-48DE-B459-5F0D47011177}"/>
    <dgm:cxn modelId="{F26B27CC-14A0-440A-A945-7F3D11CFE617}" type="presOf" srcId="{9C7F1DD1-8295-45B1-9EAD-FB985600B5CF}" destId="{84F41DEE-CAC8-48DB-839E-39737AA68B16}" srcOrd="0" destOrd="0" presId="urn:microsoft.com/office/officeart/2005/8/layout/list1"/>
    <dgm:cxn modelId="{3C4CCEDB-4C71-4A22-8635-958F0FCDD0A9}" type="presOf" srcId="{60041B50-0454-47E2-9E9E-847CD9D5F57D}" destId="{555BFD5B-2ED4-459C-BB5A-D5CF894CE372}" srcOrd="0" destOrd="0" presId="urn:microsoft.com/office/officeart/2005/8/layout/list1"/>
    <dgm:cxn modelId="{0E5A7CE1-4855-4090-9B2B-06FD1F056C80}" type="presOf" srcId="{11D8BFBE-C184-4E5E-A7B9-4D1C93C4611C}" destId="{18239EFF-A1B6-4BB4-AE95-0E363C8AFAAC}" srcOrd="1" destOrd="0" presId="urn:microsoft.com/office/officeart/2005/8/layout/list1"/>
    <dgm:cxn modelId="{87468EE5-86AA-4126-BC86-3243C46048CA}" type="presOf" srcId="{11D8BFBE-C184-4E5E-A7B9-4D1C93C4611C}" destId="{F9422390-EC5B-40CF-9E33-FD34DE13F229}" srcOrd="0" destOrd="0" presId="urn:microsoft.com/office/officeart/2005/8/layout/list1"/>
    <dgm:cxn modelId="{89AB71F2-E1B4-4A84-8B9D-8F4EF038A302}" type="presOf" srcId="{0029D4CD-E354-4A1E-A4C6-A4EDE9A6D186}" destId="{74DC8347-F44B-4A59-ADE0-799AEF2D5F09}" srcOrd="0" destOrd="0" presId="urn:microsoft.com/office/officeart/2005/8/layout/list1"/>
    <dgm:cxn modelId="{69378161-E64F-42F0-BE04-15F45995CC53}" type="presParOf" srcId="{74DC8347-F44B-4A59-ADE0-799AEF2D5F09}" destId="{3B8B7FD5-AF63-45F6-87CF-96B5F3623BA9}" srcOrd="0" destOrd="0" presId="urn:microsoft.com/office/officeart/2005/8/layout/list1"/>
    <dgm:cxn modelId="{1E7F3BD1-2CB5-4498-8A5F-76133D65D003}" type="presParOf" srcId="{3B8B7FD5-AF63-45F6-87CF-96B5F3623BA9}" destId="{555BFD5B-2ED4-459C-BB5A-D5CF894CE372}" srcOrd="0" destOrd="0" presId="urn:microsoft.com/office/officeart/2005/8/layout/list1"/>
    <dgm:cxn modelId="{ED879BDE-36C3-457D-BB85-8F4A29D3AF19}" type="presParOf" srcId="{3B8B7FD5-AF63-45F6-87CF-96B5F3623BA9}" destId="{AF4C0861-F580-4C01-A755-D130ECC6E3A4}" srcOrd="1" destOrd="0" presId="urn:microsoft.com/office/officeart/2005/8/layout/list1"/>
    <dgm:cxn modelId="{FBC5AB7A-0303-413E-9D81-5CC7D14FC48C}" type="presParOf" srcId="{74DC8347-F44B-4A59-ADE0-799AEF2D5F09}" destId="{ECEC5F6B-A468-4ED6-9657-7F0B276725FF}" srcOrd="1" destOrd="0" presId="urn:microsoft.com/office/officeart/2005/8/layout/list1"/>
    <dgm:cxn modelId="{57EC1CC0-73A2-4D06-B601-0C2A432110C1}" type="presParOf" srcId="{74DC8347-F44B-4A59-ADE0-799AEF2D5F09}" destId="{FDDB8017-B2DF-4FDE-B541-92E9FE04B400}" srcOrd="2" destOrd="0" presId="urn:microsoft.com/office/officeart/2005/8/layout/list1"/>
    <dgm:cxn modelId="{7DE43A17-A928-46CF-AC16-C9B67743DABF}" type="presParOf" srcId="{74DC8347-F44B-4A59-ADE0-799AEF2D5F09}" destId="{8AE8B70F-427C-4A3B-BCD5-28AF9A2C4DAF}" srcOrd="3" destOrd="0" presId="urn:microsoft.com/office/officeart/2005/8/layout/list1"/>
    <dgm:cxn modelId="{13CC1E09-EB4E-456F-8B61-A267F13FA215}" type="presParOf" srcId="{74DC8347-F44B-4A59-ADE0-799AEF2D5F09}" destId="{F0DCF907-0F8C-4655-9E5F-C493CD7100F0}" srcOrd="4" destOrd="0" presId="urn:microsoft.com/office/officeart/2005/8/layout/list1"/>
    <dgm:cxn modelId="{DFF1A98E-6956-47DC-95E8-63C3DCC6EB9F}" type="presParOf" srcId="{F0DCF907-0F8C-4655-9E5F-C493CD7100F0}" destId="{35779795-7545-4513-A618-1D503B4EFD7D}" srcOrd="0" destOrd="0" presId="urn:microsoft.com/office/officeart/2005/8/layout/list1"/>
    <dgm:cxn modelId="{4DE28E68-1B5B-40BA-9DDF-D1E5CFD4858E}" type="presParOf" srcId="{F0DCF907-0F8C-4655-9E5F-C493CD7100F0}" destId="{8A2FD433-3A4E-4F17-AE0A-4BFCA72DFC74}" srcOrd="1" destOrd="0" presId="urn:microsoft.com/office/officeart/2005/8/layout/list1"/>
    <dgm:cxn modelId="{FC60F1A5-621C-43A7-930E-AE8A86AE3CAD}" type="presParOf" srcId="{74DC8347-F44B-4A59-ADE0-799AEF2D5F09}" destId="{770C3FE9-B2BD-447D-80B4-DF8F03263ACC}" srcOrd="5" destOrd="0" presId="urn:microsoft.com/office/officeart/2005/8/layout/list1"/>
    <dgm:cxn modelId="{E64C2ECA-06FD-4C28-A325-9CA73C9D7611}" type="presParOf" srcId="{74DC8347-F44B-4A59-ADE0-799AEF2D5F09}" destId="{C49A5210-C6C9-4242-AEF8-B422DF773BA9}" srcOrd="6" destOrd="0" presId="urn:microsoft.com/office/officeart/2005/8/layout/list1"/>
    <dgm:cxn modelId="{A447B7BA-8D57-49FA-B37C-433D1928BF79}" type="presParOf" srcId="{74DC8347-F44B-4A59-ADE0-799AEF2D5F09}" destId="{3DB96C3D-D829-428F-AC8E-CF2BA70945CB}" srcOrd="7" destOrd="0" presId="urn:microsoft.com/office/officeart/2005/8/layout/list1"/>
    <dgm:cxn modelId="{D25809C4-DD7A-4C0A-B0F6-13CAAFC7CCD6}" type="presParOf" srcId="{74DC8347-F44B-4A59-ADE0-799AEF2D5F09}" destId="{854CF1B0-5C5E-4625-BD75-2D7B9797C46F}" srcOrd="8" destOrd="0" presId="urn:microsoft.com/office/officeart/2005/8/layout/list1"/>
    <dgm:cxn modelId="{29113156-DDCE-4986-AE49-2B6E479C3C4F}" type="presParOf" srcId="{854CF1B0-5C5E-4625-BD75-2D7B9797C46F}" destId="{84F41DEE-CAC8-48DB-839E-39737AA68B16}" srcOrd="0" destOrd="0" presId="urn:microsoft.com/office/officeart/2005/8/layout/list1"/>
    <dgm:cxn modelId="{BD0C75BC-1CCE-4FE0-BDC4-4EBA48E43C37}" type="presParOf" srcId="{854CF1B0-5C5E-4625-BD75-2D7B9797C46F}" destId="{FD056054-641A-4C95-BE7D-56FD02966FF5}" srcOrd="1" destOrd="0" presId="urn:microsoft.com/office/officeart/2005/8/layout/list1"/>
    <dgm:cxn modelId="{E4F968FD-4555-43F6-8CB9-9813B31CC4CA}" type="presParOf" srcId="{74DC8347-F44B-4A59-ADE0-799AEF2D5F09}" destId="{C6EC208D-2FEB-4101-A0F8-B9BA86C3F9C5}" srcOrd="9" destOrd="0" presId="urn:microsoft.com/office/officeart/2005/8/layout/list1"/>
    <dgm:cxn modelId="{358210D9-715C-458A-923A-2DC55E89BF54}" type="presParOf" srcId="{74DC8347-F44B-4A59-ADE0-799AEF2D5F09}" destId="{37687B6B-F2DD-4551-9DF1-40859669495C}" srcOrd="10" destOrd="0" presId="urn:microsoft.com/office/officeart/2005/8/layout/list1"/>
    <dgm:cxn modelId="{30ED3827-0F29-4D48-B372-4CC1C88B9AC4}" type="presParOf" srcId="{74DC8347-F44B-4A59-ADE0-799AEF2D5F09}" destId="{ADE83CB0-DDEE-49C3-AD49-CAE8905363DD}" srcOrd="11" destOrd="0" presId="urn:microsoft.com/office/officeart/2005/8/layout/list1"/>
    <dgm:cxn modelId="{356B89EC-3A63-4783-8D7F-113FA4FA3501}" type="presParOf" srcId="{74DC8347-F44B-4A59-ADE0-799AEF2D5F09}" destId="{14027A67-A454-4705-971D-5AD96ADAAFDF}" srcOrd="12" destOrd="0" presId="urn:microsoft.com/office/officeart/2005/8/layout/list1"/>
    <dgm:cxn modelId="{54235F51-CB06-4236-BBEB-71D83B85AB9D}" type="presParOf" srcId="{14027A67-A454-4705-971D-5AD96ADAAFDF}" destId="{F9422390-EC5B-40CF-9E33-FD34DE13F229}" srcOrd="0" destOrd="0" presId="urn:microsoft.com/office/officeart/2005/8/layout/list1"/>
    <dgm:cxn modelId="{6841C311-139E-47A3-87EF-C3D938923D51}" type="presParOf" srcId="{14027A67-A454-4705-971D-5AD96ADAAFDF}" destId="{18239EFF-A1B6-4BB4-AE95-0E363C8AFAAC}" srcOrd="1" destOrd="0" presId="urn:microsoft.com/office/officeart/2005/8/layout/list1"/>
    <dgm:cxn modelId="{654624E8-61A3-4B94-A4AD-25A82D470BB5}" type="presParOf" srcId="{74DC8347-F44B-4A59-ADE0-799AEF2D5F09}" destId="{CCB4E66A-CE6E-40D8-B9FC-199D0E689925}" srcOrd="13" destOrd="0" presId="urn:microsoft.com/office/officeart/2005/8/layout/list1"/>
    <dgm:cxn modelId="{8AF3559C-90FD-4953-A608-0007D567FCF5}" type="presParOf" srcId="{74DC8347-F44B-4A59-ADE0-799AEF2D5F09}" destId="{DD3B3EE2-0262-44B3-8842-39807BBDF4A9}" srcOrd="14"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029D4CD-E354-4A1E-A4C6-A4EDE9A6D186}" type="doc">
      <dgm:prSet loTypeId="urn:microsoft.com/office/officeart/2005/8/layout/list1" loCatId="list" qsTypeId="urn:microsoft.com/office/officeart/2005/8/quickstyle/simple1" qsCatId="simple" csTypeId="urn:microsoft.com/office/officeart/2005/8/colors/colorful5" csCatId="colorful" phldr="1"/>
      <dgm:spPr/>
      <dgm:t>
        <a:bodyPr/>
        <a:lstStyle/>
        <a:p>
          <a:endParaRPr lang="en-US"/>
        </a:p>
      </dgm:t>
    </dgm:pt>
    <dgm:pt modelId="{9C33AC22-952F-4131-B288-8C9A83FDECB4}">
      <dgm:prSet/>
      <dgm:spPr/>
      <dgm:t>
        <a:bodyPr/>
        <a:lstStyle/>
        <a:p>
          <a:r>
            <a:rPr lang="en-GB"/>
            <a:t>Free</a:t>
          </a:r>
          <a:endParaRPr lang="en-US"/>
        </a:p>
      </dgm:t>
    </dgm:pt>
    <dgm:pt modelId="{3496DB27-442F-48D4-A92E-4205034AC126}" type="parTrans" cxnId="{7777E6FC-5E36-4E12-AF22-5E6E1BBF577C}">
      <dgm:prSet/>
      <dgm:spPr/>
      <dgm:t>
        <a:bodyPr/>
        <a:lstStyle/>
        <a:p>
          <a:endParaRPr lang="en-US"/>
        </a:p>
      </dgm:t>
    </dgm:pt>
    <dgm:pt modelId="{A7D8CE69-028D-4FAD-8428-B5A7EA6A45CE}" type="sibTrans" cxnId="{7777E6FC-5E36-4E12-AF22-5E6E1BBF577C}">
      <dgm:prSet/>
      <dgm:spPr/>
      <dgm:t>
        <a:bodyPr/>
        <a:lstStyle/>
        <a:p>
          <a:endParaRPr lang="en-US"/>
        </a:p>
      </dgm:t>
    </dgm:pt>
    <dgm:pt modelId="{6C56B4B8-1D43-42C5-A47D-31A09AF83BAA}">
      <dgm:prSet/>
      <dgm:spPr/>
      <dgm:t>
        <a:bodyPr/>
        <a:lstStyle/>
        <a:p>
          <a:r>
            <a:rPr lang="en-GB"/>
            <a:t>Open Source</a:t>
          </a:r>
          <a:endParaRPr lang="en-US"/>
        </a:p>
      </dgm:t>
    </dgm:pt>
    <dgm:pt modelId="{6BAAC3BA-4D3E-42C7-90E5-07D0C72E43FE}" type="parTrans" cxnId="{A3E90A72-32F7-4F41-A4EF-BD2FC3B68689}">
      <dgm:prSet/>
      <dgm:spPr/>
      <dgm:t>
        <a:bodyPr/>
        <a:lstStyle/>
        <a:p>
          <a:endParaRPr lang="en-US"/>
        </a:p>
      </dgm:t>
    </dgm:pt>
    <dgm:pt modelId="{EF7D5F01-789F-416C-B640-8566614F4CA8}" type="sibTrans" cxnId="{A3E90A72-32F7-4F41-A4EF-BD2FC3B68689}">
      <dgm:prSet/>
      <dgm:spPr/>
      <dgm:t>
        <a:bodyPr/>
        <a:lstStyle/>
        <a:p>
          <a:endParaRPr lang="en-US"/>
        </a:p>
      </dgm:t>
    </dgm:pt>
    <dgm:pt modelId="{60041B50-0454-47E2-9E9E-847CD9D5F57D}">
      <dgm:prSet/>
      <dgm:spPr/>
      <dgm:t>
        <a:bodyPr/>
        <a:lstStyle/>
        <a:p>
          <a:r>
            <a:rPr lang="en-GB"/>
            <a:t>Dart framework</a:t>
          </a:r>
          <a:endParaRPr lang="en-US"/>
        </a:p>
      </dgm:t>
    </dgm:pt>
    <dgm:pt modelId="{18A48CF5-7E7B-4E50-840F-D01ADDA00490}" type="parTrans" cxnId="{503BC580-AE47-4525-AD4C-69CBA1238A6A}">
      <dgm:prSet/>
      <dgm:spPr/>
      <dgm:t>
        <a:bodyPr/>
        <a:lstStyle/>
        <a:p>
          <a:endParaRPr lang="en-US"/>
        </a:p>
      </dgm:t>
    </dgm:pt>
    <dgm:pt modelId="{F636362F-D0B9-4490-80C4-E6173B5395C9}" type="sibTrans" cxnId="{503BC580-AE47-4525-AD4C-69CBA1238A6A}">
      <dgm:prSet/>
      <dgm:spPr/>
      <dgm:t>
        <a:bodyPr/>
        <a:lstStyle/>
        <a:p>
          <a:endParaRPr lang="en-US"/>
        </a:p>
      </dgm:t>
    </dgm:pt>
    <dgm:pt modelId="{0F65AE72-E94C-4142-A730-77C594553F24}">
      <dgm:prSet/>
      <dgm:spPr/>
      <dgm:t>
        <a:bodyPr/>
        <a:lstStyle/>
        <a:p>
          <a:r>
            <a:rPr lang="en-GB"/>
            <a:t>Null-safety</a:t>
          </a:r>
          <a:endParaRPr lang="en-US"/>
        </a:p>
      </dgm:t>
    </dgm:pt>
    <dgm:pt modelId="{F76DC283-388F-47C3-85CD-18308DDB4E15}" type="parTrans" cxnId="{BD1FDEB8-9E77-4DCA-A890-D7C4AC5BA82D}">
      <dgm:prSet/>
      <dgm:spPr/>
      <dgm:t>
        <a:bodyPr/>
        <a:lstStyle/>
        <a:p>
          <a:endParaRPr lang="en-US"/>
        </a:p>
      </dgm:t>
    </dgm:pt>
    <dgm:pt modelId="{AB967F41-E7E9-48DE-B459-5F0D47011177}" type="sibTrans" cxnId="{BD1FDEB8-9E77-4DCA-A890-D7C4AC5BA82D}">
      <dgm:prSet/>
      <dgm:spPr/>
      <dgm:t>
        <a:bodyPr/>
        <a:lstStyle/>
        <a:p>
          <a:endParaRPr lang="en-US"/>
        </a:p>
      </dgm:t>
    </dgm:pt>
    <dgm:pt modelId="{11D8BFBE-C184-4E5E-A7B9-4D1C93C4611C}">
      <dgm:prSet/>
      <dgm:spPr/>
      <dgm:t>
        <a:bodyPr/>
        <a:lstStyle/>
        <a:p>
          <a:r>
            <a:rPr lang="en-GB"/>
            <a:t>Multiplatform</a:t>
          </a:r>
          <a:endParaRPr lang="en-US"/>
        </a:p>
      </dgm:t>
    </dgm:pt>
    <dgm:pt modelId="{9D4D9E06-7B23-45C1-91F3-75ED45EA781A}" type="parTrans" cxnId="{64D53D8F-AD93-4AE3-A7F3-F55E81C88F36}">
      <dgm:prSet/>
      <dgm:spPr/>
      <dgm:t>
        <a:bodyPr/>
        <a:lstStyle/>
        <a:p>
          <a:endParaRPr lang="en-US"/>
        </a:p>
      </dgm:t>
    </dgm:pt>
    <dgm:pt modelId="{9F5F7792-D4C6-45AC-AAB2-32F5D48F0DC9}" type="sibTrans" cxnId="{64D53D8F-AD93-4AE3-A7F3-F55E81C88F36}">
      <dgm:prSet/>
      <dgm:spPr/>
      <dgm:t>
        <a:bodyPr/>
        <a:lstStyle/>
        <a:p>
          <a:endParaRPr lang="en-US"/>
        </a:p>
      </dgm:t>
    </dgm:pt>
    <dgm:pt modelId="{4662C053-5D44-4546-A8FF-541EFBD4C04D}">
      <dgm:prSet/>
      <dgm:spPr/>
      <dgm:t>
        <a:bodyPr/>
        <a:lstStyle/>
        <a:p>
          <a:r>
            <a:rPr lang="en-GB"/>
            <a:t>Mobile (Android, iOS)</a:t>
          </a:r>
          <a:endParaRPr lang="en-US"/>
        </a:p>
      </dgm:t>
    </dgm:pt>
    <dgm:pt modelId="{3014FB17-A628-4ED9-8459-FC0C4815E51C}" type="parTrans" cxnId="{4CCA1268-EE76-4861-A871-BB9BB6757BF8}">
      <dgm:prSet/>
      <dgm:spPr/>
      <dgm:t>
        <a:bodyPr/>
        <a:lstStyle/>
        <a:p>
          <a:endParaRPr lang="en-US"/>
        </a:p>
      </dgm:t>
    </dgm:pt>
    <dgm:pt modelId="{3D39DA07-013E-43B0-BBF9-AC13B20EFDA7}" type="sibTrans" cxnId="{4CCA1268-EE76-4861-A871-BB9BB6757BF8}">
      <dgm:prSet/>
      <dgm:spPr/>
      <dgm:t>
        <a:bodyPr/>
        <a:lstStyle/>
        <a:p>
          <a:endParaRPr lang="en-US"/>
        </a:p>
      </dgm:t>
    </dgm:pt>
    <dgm:pt modelId="{0E168CC8-7BDE-4267-A663-54D4E84486CF}">
      <dgm:prSet/>
      <dgm:spPr/>
      <dgm:t>
        <a:bodyPr/>
        <a:lstStyle/>
        <a:p>
          <a:r>
            <a:rPr lang="en-GB"/>
            <a:t>Web (Chrome engine)</a:t>
          </a:r>
          <a:endParaRPr lang="en-US"/>
        </a:p>
      </dgm:t>
    </dgm:pt>
    <dgm:pt modelId="{3122663B-438F-4E5D-94AC-39975CD8AB45}" type="parTrans" cxnId="{604013CE-5CC5-4B39-BEE6-6C93A1BD9CD4}">
      <dgm:prSet/>
      <dgm:spPr/>
      <dgm:t>
        <a:bodyPr/>
        <a:lstStyle/>
        <a:p>
          <a:endParaRPr lang="en-US"/>
        </a:p>
      </dgm:t>
    </dgm:pt>
    <dgm:pt modelId="{5F342AE7-ACED-4A36-BAF9-65F160342F21}" type="sibTrans" cxnId="{604013CE-5CC5-4B39-BEE6-6C93A1BD9CD4}">
      <dgm:prSet/>
      <dgm:spPr/>
      <dgm:t>
        <a:bodyPr/>
        <a:lstStyle/>
        <a:p>
          <a:endParaRPr lang="en-US"/>
        </a:p>
      </dgm:t>
    </dgm:pt>
    <dgm:pt modelId="{EC0A7C52-95BA-4E26-8737-26F75BB3F1E4}">
      <dgm:prSet/>
      <dgm:spPr/>
      <dgm:t>
        <a:bodyPr/>
        <a:lstStyle/>
        <a:p>
          <a:r>
            <a:rPr lang="en-GB"/>
            <a:t>Desktop (Windows, Linux, MacOS, </a:t>
          </a:r>
          <a:r>
            <a:rPr lang="en-GB" err="1"/>
            <a:t>FuchsiaOS</a:t>
          </a:r>
          <a:r>
            <a:rPr lang="en-GB"/>
            <a:t>)</a:t>
          </a:r>
          <a:endParaRPr lang="en-US"/>
        </a:p>
      </dgm:t>
    </dgm:pt>
    <dgm:pt modelId="{9F5FADC9-DE5E-4CCD-95B6-04F14AA59650}" type="parTrans" cxnId="{B2D11E8D-6C73-46D6-AA6A-774209B3F186}">
      <dgm:prSet/>
      <dgm:spPr/>
      <dgm:t>
        <a:bodyPr/>
        <a:lstStyle/>
        <a:p>
          <a:endParaRPr lang="en-US"/>
        </a:p>
      </dgm:t>
    </dgm:pt>
    <dgm:pt modelId="{7C58BD63-4523-4B60-84D4-CA38F2E7B9F9}" type="sibTrans" cxnId="{B2D11E8D-6C73-46D6-AA6A-774209B3F186}">
      <dgm:prSet/>
      <dgm:spPr/>
      <dgm:t>
        <a:bodyPr/>
        <a:lstStyle/>
        <a:p>
          <a:endParaRPr lang="en-US"/>
        </a:p>
      </dgm:t>
    </dgm:pt>
    <dgm:pt modelId="{9C7F1DD1-8295-45B1-9EAD-FB985600B5CF}">
      <dgm:prSet phldr="0"/>
      <dgm:spPr/>
      <dgm:t>
        <a:bodyPr/>
        <a:lstStyle/>
        <a:p>
          <a:pPr rtl="0"/>
          <a:r>
            <a:rPr lang="en-GB">
              <a:latin typeface="Calibri Light" panose="020F0302020204030204"/>
            </a:rPr>
            <a:t>Hot reload</a:t>
          </a:r>
        </a:p>
      </dgm:t>
    </dgm:pt>
    <dgm:pt modelId="{31D05238-BE36-4C2A-A633-55BF5E235FAB}" type="parTrans" cxnId="{3349280F-2445-49A5-A890-91E1DA1F9C52}">
      <dgm:prSet/>
      <dgm:spPr/>
    </dgm:pt>
    <dgm:pt modelId="{2FADBDFD-517C-49FC-B0A0-1A2020A25AB8}" type="sibTrans" cxnId="{3349280F-2445-49A5-A890-91E1DA1F9C52}">
      <dgm:prSet/>
      <dgm:spPr/>
    </dgm:pt>
    <dgm:pt modelId="{74DC8347-F44B-4A59-ADE0-799AEF2D5F09}" type="pres">
      <dgm:prSet presAssocID="{0029D4CD-E354-4A1E-A4C6-A4EDE9A6D186}" presName="linear" presStyleCnt="0">
        <dgm:presLayoutVars>
          <dgm:dir/>
          <dgm:animLvl val="lvl"/>
          <dgm:resizeHandles val="exact"/>
        </dgm:presLayoutVars>
      </dgm:prSet>
      <dgm:spPr/>
    </dgm:pt>
    <dgm:pt modelId="{96D676A0-3E18-451B-8CBF-20CB529ACF7A}" type="pres">
      <dgm:prSet presAssocID="{9C33AC22-952F-4131-B288-8C9A83FDECB4}" presName="parentLin" presStyleCnt="0"/>
      <dgm:spPr/>
    </dgm:pt>
    <dgm:pt modelId="{4B8A0EBA-7052-41CB-B981-0EBEC55C0D78}" type="pres">
      <dgm:prSet presAssocID="{9C33AC22-952F-4131-B288-8C9A83FDECB4}" presName="parentLeftMargin" presStyleLbl="node1" presStyleIdx="0" presStyleCnt="6"/>
      <dgm:spPr/>
    </dgm:pt>
    <dgm:pt modelId="{4EABDDA2-6998-4A88-A520-6CE4BCA5CC8A}" type="pres">
      <dgm:prSet presAssocID="{9C33AC22-952F-4131-B288-8C9A83FDECB4}" presName="parentText" presStyleLbl="node1" presStyleIdx="0" presStyleCnt="6">
        <dgm:presLayoutVars>
          <dgm:chMax val="0"/>
          <dgm:bulletEnabled val="1"/>
        </dgm:presLayoutVars>
      </dgm:prSet>
      <dgm:spPr/>
    </dgm:pt>
    <dgm:pt modelId="{DFB40FAA-D81C-4C8E-92CC-93274C11239B}" type="pres">
      <dgm:prSet presAssocID="{9C33AC22-952F-4131-B288-8C9A83FDECB4}" presName="negativeSpace" presStyleCnt="0"/>
      <dgm:spPr/>
    </dgm:pt>
    <dgm:pt modelId="{23B62BD6-34E3-4BC9-AC46-1D12F3D42292}" type="pres">
      <dgm:prSet presAssocID="{9C33AC22-952F-4131-B288-8C9A83FDECB4}" presName="childText" presStyleLbl="conFgAcc1" presStyleIdx="0" presStyleCnt="6">
        <dgm:presLayoutVars>
          <dgm:bulletEnabled val="1"/>
        </dgm:presLayoutVars>
      </dgm:prSet>
      <dgm:spPr/>
    </dgm:pt>
    <dgm:pt modelId="{73EEF2F5-51DA-4604-B0F5-624CCEB2FA04}" type="pres">
      <dgm:prSet presAssocID="{A7D8CE69-028D-4FAD-8428-B5A7EA6A45CE}" presName="spaceBetweenRectangles" presStyleCnt="0"/>
      <dgm:spPr/>
    </dgm:pt>
    <dgm:pt modelId="{FC43D6EB-6F36-4181-A3D7-32206276C8CF}" type="pres">
      <dgm:prSet presAssocID="{6C56B4B8-1D43-42C5-A47D-31A09AF83BAA}" presName="parentLin" presStyleCnt="0"/>
      <dgm:spPr/>
    </dgm:pt>
    <dgm:pt modelId="{0D305C1D-43F1-4591-AA33-8FF81D825C22}" type="pres">
      <dgm:prSet presAssocID="{6C56B4B8-1D43-42C5-A47D-31A09AF83BAA}" presName="parentLeftMargin" presStyleLbl="node1" presStyleIdx="0" presStyleCnt="6"/>
      <dgm:spPr/>
    </dgm:pt>
    <dgm:pt modelId="{EFD0B2BF-C40B-4C12-9A80-034D376446EA}" type="pres">
      <dgm:prSet presAssocID="{6C56B4B8-1D43-42C5-A47D-31A09AF83BAA}" presName="parentText" presStyleLbl="node1" presStyleIdx="1" presStyleCnt="6">
        <dgm:presLayoutVars>
          <dgm:chMax val="0"/>
          <dgm:bulletEnabled val="1"/>
        </dgm:presLayoutVars>
      </dgm:prSet>
      <dgm:spPr/>
    </dgm:pt>
    <dgm:pt modelId="{B015B66E-3959-4661-ACCF-E59C2FB1D0CF}" type="pres">
      <dgm:prSet presAssocID="{6C56B4B8-1D43-42C5-A47D-31A09AF83BAA}" presName="negativeSpace" presStyleCnt="0"/>
      <dgm:spPr/>
    </dgm:pt>
    <dgm:pt modelId="{83085537-8973-4517-A1B7-640E0338975D}" type="pres">
      <dgm:prSet presAssocID="{6C56B4B8-1D43-42C5-A47D-31A09AF83BAA}" presName="childText" presStyleLbl="conFgAcc1" presStyleIdx="1" presStyleCnt="6">
        <dgm:presLayoutVars>
          <dgm:bulletEnabled val="1"/>
        </dgm:presLayoutVars>
      </dgm:prSet>
      <dgm:spPr/>
    </dgm:pt>
    <dgm:pt modelId="{9E786D2B-584B-4D29-8C5E-7D50F5CBE249}" type="pres">
      <dgm:prSet presAssocID="{EF7D5F01-789F-416C-B640-8566614F4CA8}" presName="spaceBetweenRectangles" presStyleCnt="0"/>
      <dgm:spPr/>
    </dgm:pt>
    <dgm:pt modelId="{3B8B7FD5-AF63-45F6-87CF-96B5F3623BA9}" type="pres">
      <dgm:prSet presAssocID="{60041B50-0454-47E2-9E9E-847CD9D5F57D}" presName="parentLin" presStyleCnt="0"/>
      <dgm:spPr/>
    </dgm:pt>
    <dgm:pt modelId="{555BFD5B-2ED4-459C-BB5A-D5CF894CE372}" type="pres">
      <dgm:prSet presAssocID="{60041B50-0454-47E2-9E9E-847CD9D5F57D}" presName="parentLeftMargin" presStyleLbl="node1" presStyleIdx="1" presStyleCnt="6"/>
      <dgm:spPr/>
    </dgm:pt>
    <dgm:pt modelId="{AF4C0861-F580-4C01-A755-D130ECC6E3A4}" type="pres">
      <dgm:prSet presAssocID="{60041B50-0454-47E2-9E9E-847CD9D5F57D}" presName="parentText" presStyleLbl="node1" presStyleIdx="2" presStyleCnt="6">
        <dgm:presLayoutVars>
          <dgm:chMax val="0"/>
          <dgm:bulletEnabled val="1"/>
        </dgm:presLayoutVars>
      </dgm:prSet>
      <dgm:spPr/>
    </dgm:pt>
    <dgm:pt modelId="{ECEC5F6B-A468-4ED6-9657-7F0B276725FF}" type="pres">
      <dgm:prSet presAssocID="{60041B50-0454-47E2-9E9E-847CD9D5F57D}" presName="negativeSpace" presStyleCnt="0"/>
      <dgm:spPr/>
    </dgm:pt>
    <dgm:pt modelId="{FDDB8017-B2DF-4FDE-B541-92E9FE04B400}" type="pres">
      <dgm:prSet presAssocID="{60041B50-0454-47E2-9E9E-847CD9D5F57D}" presName="childText" presStyleLbl="conFgAcc1" presStyleIdx="2" presStyleCnt="6">
        <dgm:presLayoutVars>
          <dgm:bulletEnabled val="1"/>
        </dgm:presLayoutVars>
      </dgm:prSet>
      <dgm:spPr/>
    </dgm:pt>
    <dgm:pt modelId="{8AE8B70F-427C-4A3B-BCD5-28AF9A2C4DAF}" type="pres">
      <dgm:prSet presAssocID="{F636362F-D0B9-4490-80C4-E6173B5395C9}" presName="spaceBetweenRectangles" presStyleCnt="0"/>
      <dgm:spPr/>
    </dgm:pt>
    <dgm:pt modelId="{F0DCF907-0F8C-4655-9E5F-C493CD7100F0}" type="pres">
      <dgm:prSet presAssocID="{0F65AE72-E94C-4142-A730-77C594553F24}" presName="parentLin" presStyleCnt="0"/>
      <dgm:spPr/>
    </dgm:pt>
    <dgm:pt modelId="{35779795-7545-4513-A618-1D503B4EFD7D}" type="pres">
      <dgm:prSet presAssocID="{0F65AE72-E94C-4142-A730-77C594553F24}" presName="parentLeftMargin" presStyleLbl="node1" presStyleIdx="2" presStyleCnt="6"/>
      <dgm:spPr/>
    </dgm:pt>
    <dgm:pt modelId="{8A2FD433-3A4E-4F17-AE0A-4BFCA72DFC74}" type="pres">
      <dgm:prSet presAssocID="{0F65AE72-E94C-4142-A730-77C594553F24}" presName="parentText" presStyleLbl="node1" presStyleIdx="3" presStyleCnt="6">
        <dgm:presLayoutVars>
          <dgm:chMax val="0"/>
          <dgm:bulletEnabled val="1"/>
        </dgm:presLayoutVars>
      </dgm:prSet>
      <dgm:spPr/>
    </dgm:pt>
    <dgm:pt modelId="{770C3FE9-B2BD-447D-80B4-DF8F03263ACC}" type="pres">
      <dgm:prSet presAssocID="{0F65AE72-E94C-4142-A730-77C594553F24}" presName="negativeSpace" presStyleCnt="0"/>
      <dgm:spPr/>
    </dgm:pt>
    <dgm:pt modelId="{C49A5210-C6C9-4242-AEF8-B422DF773BA9}" type="pres">
      <dgm:prSet presAssocID="{0F65AE72-E94C-4142-A730-77C594553F24}" presName="childText" presStyleLbl="conFgAcc1" presStyleIdx="3" presStyleCnt="6">
        <dgm:presLayoutVars>
          <dgm:bulletEnabled val="1"/>
        </dgm:presLayoutVars>
      </dgm:prSet>
      <dgm:spPr/>
    </dgm:pt>
    <dgm:pt modelId="{3DB96C3D-D829-428F-AC8E-CF2BA70945CB}" type="pres">
      <dgm:prSet presAssocID="{AB967F41-E7E9-48DE-B459-5F0D47011177}" presName="spaceBetweenRectangles" presStyleCnt="0"/>
      <dgm:spPr/>
    </dgm:pt>
    <dgm:pt modelId="{854CF1B0-5C5E-4625-BD75-2D7B9797C46F}" type="pres">
      <dgm:prSet presAssocID="{9C7F1DD1-8295-45B1-9EAD-FB985600B5CF}" presName="parentLin" presStyleCnt="0"/>
      <dgm:spPr/>
    </dgm:pt>
    <dgm:pt modelId="{84F41DEE-CAC8-48DB-839E-39737AA68B16}" type="pres">
      <dgm:prSet presAssocID="{9C7F1DD1-8295-45B1-9EAD-FB985600B5CF}" presName="parentLeftMargin" presStyleLbl="node1" presStyleIdx="3" presStyleCnt="6"/>
      <dgm:spPr/>
    </dgm:pt>
    <dgm:pt modelId="{FD056054-641A-4C95-BE7D-56FD02966FF5}" type="pres">
      <dgm:prSet presAssocID="{9C7F1DD1-8295-45B1-9EAD-FB985600B5CF}" presName="parentText" presStyleLbl="node1" presStyleIdx="4" presStyleCnt="6">
        <dgm:presLayoutVars>
          <dgm:chMax val="0"/>
          <dgm:bulletEnabled val="1"/>
        </dgm:presLayoutVars>
      </dgm:prSet>
      <dgm:spPr/>
    </dgm:pt>
    <dgm:pt modelId="{C6EC208D-2FEB-4101-A0F8-B9BA86C3F9C5}" type="pres">
      <dgm:prSet presAssocID="{9C7F1DD1-8295-45B1-9EAD-FB985600B5CF}" presName="negativeSpace" presStyleCnt="0"/>
      <dgm:spPr/>
    </dgm:pt>
    <dgm:pt modelId="{37687B6B-F2DD-4551-9DF1-40859669495C}" type="pres">
      <dgm:prSet presAssocID="{9C7F1DD1-8295-45B1-9EAD-FB985600B5CF}" presName="childText" presStyleLbl="conFgAcc1" presStyleIdx="4" presStyleCnt="6">
        <dgm:presLayoutVars>
          <dgm:bulletEnabled val="1"/>
        </dgm:presLayoutVars>
      </dgm:prSet>
      <dgm:spPr/>
    </dgm:pt>
    <dgm:pt modelId="{ADE83CB0-DDEE-49C3-AD49-CAE8905363DD}" type="pres">
      <dgm:prSet presAssocID="{2FADBDFD-517C-49FC-B0A0-1A2020A25AB8}" presName="spaceBetweenRectangles" presStyleCnt="0"/>
      <dgm:spPr/>
    </dgm:pt>
    <dgm:pt modelId="{14027A67-A454-4705-971D-5AD96ADAAFDF}" type="pres">
      <dgm:prSet presAssocID="{11D8BFBE-C184-4E5E-A7B9-4D1C93C4611C}" presName="parentLin" presStyleCnt="0"/>
      <dgm:spPr/>
    </dgm:pt>
    <dgm:pt modelId="{F9422390-EC5B-40CF-9E33-FD34DE13F229}" type="pres">
      <dgm:prSet presAssocID="{11D8BFBE-C184-4E5E-A7B9-4D1C93C4611C}" presName="parentLeftMargin" presStyleLbl="node1" presStyleIdx="4" presStyleCnt="6"/>
      <dgm:spPr/>
    </dgm:pt>
    <dgm:pt modelId="{18239EFF-A1B6-4BB4-AE95-0E363C8AFAAC}" type="pres">
      <dgm:prSet presAssocID="{11D8BFBE-C184-4E5E-A7B9-4D1C93C4611C}" presName="parentText" presStyleLbl="node1" presStyleIdx="5" presStyleCnt="6">
        <dgm:presLayoutVars>
          <dgm:chMax val="0"/>
          <dgm:bulletEnabled val="1"/>
        </dgm:presLayoutVars>
      </dgm:prSet>
      <dgm:spPr/>
    </dgm:pt>
    <dgm:pt modelId="{CCB4E66A-CE6E-40D8-B9FC-199D0E689925}" type="pres">
      <dgm:prSet presAssocID="{11D8BFBE-C184-4E5E-A7B9-4D1C93C4611C}" presName="negativeSpace" presStyleCnt="0"/>
      <dgm:spPr/>
    </dgm:pt>
    <dgm:pt modelId="{DD3B3EE2-0262-44B3-8842-39807BBDF4A9}" type="pres">
      <dgm:prSet presAssocID="{11D8BFBE-C184-4E5E-A7B9-4D1C93C4611C}" presName="childText" presStyleLbl="conFgAcc1" presStyleIdx="5" presStyleCnt="6">
        <dgm:presLayoutVars>
          <dgm:bulletEnabled val="1"/>
        </dgm:presLayoutVars>
      </dgm:prSet>
      <dgm:spPr/>
    </dgm:pt>
  </dgm:ptLst>
  <dgm:cxnLst>
    <dgm:cxn modelId="{770CAA08-15F3-4AF8-9DEC-C3ED385B1E30}" type="presOf" srcId="{0E168CC8-7BDE-4267-A663-54D4E84486CF}" destId="{DD3B3EE2-0262-44B3-8842-39807BBDF4A9}" srcOrd="0" destOrd="1" presId="urn:microsoft.com/office/officeart/2005/8/layout/list1"/>
    <dgm:cxn modelId="{3349280F-2445-49A5-A890-91E1DA1F9C52}" srcId="{0029D4CD-E354-4A1E-A4C6-A4EDE9A6D186}" destId="{9C7F1DD1-8295-45B1-9EAD-FB985600B5CF}" srcOrd="4" destOrd="0" parTransId="{31D05238-BE36-4C2A-A633-55BF5E235FAB}" sibTransId="{2FADBDFD-517C-49FC-B0A0-1A2020A25AB8}"/>
    <dgm:cxn modelId="{5DE3D320-B124-4B2C-89EE-B9DE234CEA5B}" type="presOf" srcId="{4662C053-5D44-4546-A8FF-541EFBD4C04D}" destId="{DD3B3EE2-0262-44B3-8842-39807BBDF4A9}" srcOrd="0" destOrd="0" presId="urn:microsoft.com/office/officeart/2005/8/layout/list1"/>
    <dgm:cxn modelId="{A0D92824-B6F0-4118-BA9D-CC338EF64ECF}" type="presOf" srcId="{9C33AC22-952F-4131-B288-8C9A83FDECB4}" destId="{4B8A0EBA-7052-41CB-B981-0EBEC55C0D78}" srcOrd="0" destOrd="0" presId="urn:microsoft.com/office/officeart/2005/8/layout/list1"/>
    <dgm:cxn modelId="{4CCA1268-EE76-4861-A871-BB9BB6757BF8}" srcId="{11D8BFBE-C184-4E5E-A7B9-4D1C93C4611C}" destId="{4662C053-5D44-4546-A8FF-541EFBD4C04D}" srcOrd="0" destOrd="0" parTransId="{3014FB17-A628-4ED9-8459-FC0C4815E51C}" sibTransId="{3D39DA07-013E-43B0-BBF9-AC13B20EFDA7}"/>
    <dgm:cxn modelId="{50AB5249-6177-4369-A119-E9C9236A488C}" type="presOf" srcId="{6C56B4B8-1D43-42C5-A47D-31A09AF83BAA}" destId="{EFD0B2BF-C40B-4C12-9A80-034D376446EA}" srcOrd="1" destOrd="0" presId="urn:microsoft.com/office/officeart/2005/8/layout/list1"/>
    <dgm:cxn modelId="{7DC96A6B-6637-4372-93EB-36E220E02EA9}" type="presOf" srcId="{0F65AE72-E94C-4142-A730-77C594553F24}" destId="{35779795-7545-4513-A618-1D503B4EFD7D}" srcOrd="0" destOrd="0" presId="urn:microsoft.com/office/officeart/2005/8/layout/list1"/>
    <dgm:cxn modelId="{C77EDE6F-E9CD-4A80-B0C5-9D45FFBFB9E7}" type="presOf" srcId="{60041B50-0454-47E2-9E9E-847CD9D5F57D}" destId="{AF4C0861-F580-4C01-A755-D130ECC6E3A4}" srcOrd="1" destOrd="0" presId="urn:microsoft.com/office/officeart/2005/8/layout/list1"/>
    <dgm:cxn modelId="{A3E90A72-32F7-4F41-A4EF-BD2FC3B68689}" srcId="{0029D4CD-E354-4A1E-A4C6-A4EDE9A6D186}" destId="{6C56B4B8-1D43-42C5-A47D-31A09AF83BAA}" srcOrd="1" destOrd="0" parTransId="{6BAAC3BA-4D3E-42C7-90E5-07D0C72E43FE}" sibTransId="{EF7D5F01-789F-416C-B640-8566614F4CA8}"/>
    <dgm:cxn modelId="{2D3F915A-C534-492C-AE52-CE21776D2852}" type="presOf" srcId="{6C56B4B8-1D43-42C5-A47D-31A09AF83BAA}" destId="{0D305C1D-43F1-4591-AA33-8FF81D825C22}" srcOrd="0" destOrd="0" presId="urn:microsoft.com/office/officeart/2005/8/layout/list1"/>
    <dgm:cxn modelId="{E32CD37A-B3ED-49E8-B69E-CE7D49A02E2E}" type="presOf" srcId="{0F65AE72-E94C-4142-A730-77C594553F24}" destId="{8A2FD433-3A4E-4F17-AE0A-4BFCA72DFC74}" srcOrd="1" destOrd="0" presId="urn:microsoft.com/office/officeart/2005/8/layout/list1"/>
    <dgm:cxn modelId="{503BC580-AE47-4525-AD4C-69CBA1238A6A}" srcId="{0029D4CD-E354-4A1E-A4C6-A4EDE9A6D186}" destId="{60041B50-0454-47E2-9E9E-847CD9D5F57D}" srcOrd="2" destOrd="0" parTransId="{18A48CF5-7E7B-4E50-840F-D01ADDA00490}" sibTransId="{F636362F-D0B9-4490-80C4-E6173B5395C9}"/>
    <dgm:cxn modelId="{B2D11E8D-6C73-46D6-AA6A-774209B3F186}" srcId="{11D8BFBE-C184-4E5E-A7B9-4D1C93C4611C}" destId="{EC0A7C52-95BA-4E26-8737-26F75BB3F1E4}" srcOrd="2" destOrd="0" parTransId="{9F5FADC9-DE5E-4CCD-95B6-04F14AA59650}" sibTransId="{7C58BD63-4523-4B60-84D4-CA38F2E7B9F9}"/>
    <dgm:cxn modelId="{64D53D8F-AD93-4AE3-A7F3-F55E81C88F36}" srcId="{0029D4CD-E354-4A1E-A4C6-A4EDE9A6D186}" destId="{11D8BFBE-C184-4E5E-A7B9-4D1C93C4611C}" srcOrd="5" destOrd="0" parTransId="{9D4D9E06-7B23-45C1-91F3-75ED45EA781A}" sibTransId="{9F5F7792-D4C6-45AC-AAB2-32F5D48F0DC9}"/>
    <dgm:cxn modelId="{4877699D-F763-4A95-9AA5-093726AB8318}" type="presOf" srcId="{9C7F1DD1-8295-45B1-9EAD-FB985600B5CF}" destId="{FD056054-641A-4C95-BE7D-56FD02966FF5}" srcOrd="1" destOrd="0" presId="urn:microsoft.com/office/officeart/2005/8/layout/list1"/>
    <dgm:cxn modelId="{8E3997A6-1BA2-4C40-96C0-D6A975C8A93D}" type="presOf" srcId="{EC0A7C52-95BA-4E26-8737-26F75BB3F1E4}" destId="{DD3B3EE2-0262-44B3-8842-39807BBDF4A9}" srcOrd="0" destOrd="2" presId="urn:microsoft.com/office/officeart/2005/8/layout/list1"/>
    <dgm:cxn modelId="{BD1FDEB8-9E77-4DCA-A890-D7C4AC5BA82D}" srcId="{0029D4CD-E354-4A1E-A4C6-A4EDE9A6D186}" destId="{0F65AE72-E94C-4142-A730-77C594553F24}" srcOrd="3" destOrd="0" parTransId="{F76DC283-388F-47C3-85CD-18308DDB4E15}" sibTransId="{AB967F41-E7E9-48DE-B459-5F0D47011177}"/>
    <dgm:cxn modelId="{F26B27CC-14A0-440A-A945-7F3D11CFE617}" type="presOf" srcId="{9C7F1DD1-8295-45B1-9EAD-FB985600B5CF}" destId="{84F41DEE-CAC8-48DB-839E-39737AA68B16}" srcOrd="0" destOrd="0" presId="urn:microsoft.com/office/officeart/2005/8/layout/list1"/>
    <dgm:cxn modelId="{604013CE-5CC5-4B39-BEE6-6C93A1BD9CD4}" srcId="{11D8BFBE-C184-4E5E-A7B9-4D1C93C4611C}" destId="{0E168CC8-7BDE-4267-A663-54D4E84486CF}" srcOrd="1" destOrd="0" parTransId="{3122663B-438F-4E5D-94AC-39975CD8AB45}" sibTransId="{5F342AE7-ACED-4A36-BAF9-65F160342F21}"/>
    <dgm:cxn modelId="{B68A38D1-C112-49F4-B577-70B70D9FD261}" type="presOf" srcId="{9C33AC22-952F-4131-B288-8C9A83FDECB4}" destId="{4EABDDA2-6998-4A88-A520-6CE4BCA5CC8A}" srcOrd="1" destOrd="0" presId="urn:microsoft.com/office/officeart/2005/8/layout/list1"/>
    <dgm:cxn modelId="{3C4CCEDB-4C71-4A22-8635-958F0FCDD0A9}" type="presOf" srcId="{60041B50-0454-47E2-9E9E-847CD9D5F57D}" destId="{555BFD5B-2ED4-459C-BB5A-D5CF894CE372}" srcOrd="0" destOrd="0" presId="urn:microsoft.com/office/officeart/2005/8/layout/list1"/>
    <dgm:cxn modelId="{0E5A7CE1-4855-4090-9B2B-06FD1F056C80}" type="presOf" srcId="{11D8BFBE-C184-4E5E-A7B9-4D1C93C4611C}" destId="{18239EFF-A1B6-4BB4-AE95-0E363C8AFAAC}" srcOrd="1" destOrd="0" presId="urn:microsoft.com/office/officeart/2005/8/layout/list1"/>
    <dgm:cxn modelId="{87468EE5-86AA-4126-BC86-3243C46048CA}" type="presOf" srcId="{11D8BFBE-C184-4E5E-A7B9-4D1C93C4611C}" destId="{F9422390-EC5B-40CF-9E33-FD34DE13F229}" srcOrd="0" destOrd="0" presId="urn:microsoft.com/office/officeart/2005/8/layout/list1"/>
    <dgm:cxn modelId="{89AB71F2-E1B4-4A84-8B9D-8F4EF038A302}" type="presOf" srcId="{0029D4CD-E354-4A1E-A4C6-A4EDE9A6D186}" destId="{74DC8347-F44B-4A59-ADE0-799AEF2D5F09}" srcOrd="0" destOrd="0" presId="urn:microsoft.com/office/officeart/2005/8/layout/list1"/>
    <dgm:cxn modelId="{7777E6FC-5E36-4E12-AF22-5E6E1BBF577C}" srcId="{0029D4CD-E354-4A1E-A4C6-A4EDE9A6D186}" destId="{9C33AC22-952F-4131-B288-8C9A83FDECB4}" srcOrd="0" destOrd="0" parTransId="{3496DB27-442F-48D4-A92E-4205034AC126}" sibTransId="{A7D8CE69-028D-4FAD-8428-B5A7EA6A45CE}"/>
    <dgm:cxn modelId="{AC064167-1FEF-4236-8DF9-9978EBEF47BD}" type="presParOf" srcId="{74DC8347-F44B-4A59-ADE0-799AEF2D5F09}" destId="{96D676A0-3E18-451B-8CBF-20CB529ACF7A}" srcOrd="0" destOrd="0" presId="urn:microsoft.com/office/officeart/2005/8/layout/list1"/>
    <dgm:cxn modelId="{994B7B14-2947-413F-B4E6-5AEBA457F39C}" type="presParOf" srcId="{96D676A0-3E18-451B-8CBF-20CB529ACF7A}" destId="{4B8A0EBA-7052-41CB-B981-0EBEC55C0D78}" srcOrd="0" destOrd="0" presId="urn:microsoft.com/office/officeart/2005/8/layout/list1"/>
    <dgm:cxn modelId="{07F42F43-6C69-4A52-8C30-7441C4F28EC3}" type="presParOf" srcId="{96D676A0-3E18-451B-8CBF-20CB529ACF7A}" destId="{4EABDDA2-6998-4A88-A520-6CE4BCA5CC8A}" srcOrd="1" destOrd="0" presId="urn:microsoft.com/office/officeart/2005/8/layout/list1"/>
    <dgm:cxn modelId="{3684859E-0EC8-4D4D-B587-BB3700F45798}" type="presParOf" srcId="{74DC8347-F44B-4A59-ADE0-799AEF2D5F09}" destId="{DFB40FAA-D81C-4C8E-92CC-93274C11239B}" srcOrd="1" destOrd="0" presId="urn:microsoft.com/office/officeart/2005/8/layout/list1"/>
    <dgm:cxn modelId="{B64E792C-E8E3-403D-81E1-D446CFC9CA67}" type="presParOf" srcId="{74DC8347-F44B-4A59-ADE0-799AEF2D5F09}" destId="{23B62BD6-34E3-4BC9-AC46-1D12F3D42292}" srcOrd="2" destOrd="0" presId="urn:microsoft.com/office/officeart/2005/8/layout/list1"/>
    <dgm:cxn modelId="{B3AC3252-024A-43B0-AF18-8CCE43E609CE}" type="presParOf" srcId="{74DC8347-F44B-4A59-ADE0-799AEF2D5F09}" destId="{73EEF2F5-51DA-4604-B0F5-624CCEB2FA04}" srcOrd="3" destOrd="0" presId="urn:microsoft.com/office/officeart/2005/8/layout/list1"/>
    <dgm:cxn modelId="{67D1B5CC-1EFD-4C6D-AC1A-1DEB2EB6BA87}" type="presParOf" srcId="{74DC8347-F44B-4A59-ADE0-799AEF2D5F09}" destId="{FC43D6EB-6F36-4181-A3D7-32206276C8CF}" srcOrd="4" destOrd="0" presId="urn:microsoft.com/office/officeart/2005/8/layout/list1"/>
    <dgm:cxn modelId="{3E0524BA-667A-4118-892E-B3EA9C2438EB}" type="presParOf" srcId="{FC43D6EB-6F36-4181-A3D7-32206276C8CF}" destId="{0D305C1D-43F1-4591-AA33-8FF81D825C22}" srcOrd="0" destOrd="0" presId="urn:microsoft.com/office/officeart/2005/8/layout/list1"/>
    <dgm:cxn modelId="{4885583E-71EA-4C90-B554-3C5432F1FF3D}" type="presParOf" srcId="{FC43D6EB-6F36-4181-A3D7-32206276C8CF}" destId="{EFD0B2BF-C40B-4C12-9A80-034D376446EA}" srcOrd="1" destOrd="0" presId="urn:microsoft.com/office/officeart/2005/8/layout/list1"/>
    <dgm:cxn modelId="{0317C292-F921-4FC7-934C-D3B88B285295}" type="presParOf" srcId="{74DC8347-F44B-4A59-ADE0-799AEF2D5F09}" destId="{B015B66E-3959-4661-ACCF-E59C2FB1D0CF}" srcOrd="5" destOrd="0" presId="urn:microsoft.com/office/officeart/2005/8/layout/list1"/>
    <dgm:cxn modelId="{51DFBA24-C913-4E92-ABF6-455B0AC8E3A1}" type="presParOf" srcId="{74DC8347-F44B-4A59-ADE0-799AEF2D5F09}" destId="{83085537-8973-4517-A1B7-640E0338975D}" srcOrd="6" destOrd="0" presId="urn:microsoft.com/office/officeart/2005/8/layout/list1"/>
    <dgm:cxn modelId="{0A27C117-1120-406A-A029-CCD7AA61DA80}" type="presParOf" srcId="{74DC8347-F44B-4A59-ADE0-799AEF2D5F09}" destId="{9E786D2B-584B-4D29-8C5E-7D50F5CBE249}" srcOrd="7" destOrd="0" presId="urn:microsoft.com/office/officeart/2005/8/layout/list1"/>
    <dgm:cxn modelId="{69378161-E64F-42F0-BE04-15F45995CC53}" type="presParOf" srcId="{74DC8347-F44B-4A59-ADE0-799AEF2D5F09}" destId="{3B8B7FD5-AF63-45F6-87CF-96B5F3623BA9}" srcOrd="8" destOrd="0" presId="urn:microsoft.com/office/officeart/2005/8/layout/list1"/>
    <dgm:cxn modelId="{1E7F3BD1-2CB5-4498-8A5F-76133D65D003}" type="presParOf" srcId="{3B8B7FD5-AF63-45F6-87CF-96B5F3623BA9}" destId="{555BFD5B-2ED4-459C-BB5A-D5CF894CE372}" srcOrd="0" destOrd="0" presId="urn:microsoft.com/office/officeart/2005/8/layout/list1"/>
    <dgm:cxn modelId="{ED879BDE-36C3-457D-BB85-8F4A29D3AF19}" type="presParOf" srcId="{3B8B7FD5-AF63-45F6-87CF-96B5F3623BA9}" destId="{AF4C0861-F580-4C01-A755-D130ECC6E3A4}" srcOrd="1" destOrd="0" presId="urn:microsoft.com/office/officeart/2005/8/layout/list1"/>
    <dgm:cxn modelId="{FBC5AB7A-0303-413E-9D81-5CC7D14FC48C}" type="presParOf" srcId="{74DC8347-F44B-4A59-ADE0-799AEF2D5F09}" destId="{ECEC5F6B-A468-4ED6-9657-7F0B276725FF}" srcOrd="9" destOrd="0" presId="urn:microsoft.com/office/officeart/2005/8/layout/list1"/>
    <dgm:cxn modelId="{57EC1CC0-73A2-4D06-B601-0C2A432110C1}" type="presParOf" srcId="{74DC8347-F44B-4A59-ADE0-799AEF2D5F09}" destId="{FDDB8017-B2DF-4FDE-B541-92E9FE04B400}" srcOrd="10" destOrd="0" presId="urn:microsoft.com/office/officeart/2005/8/layout/list1"/>
    <dgm:cxn modelId="{7DE43A17-A928-46CF-AC16-C9B67743DABF}" type="presParOf" srcId="{74DC8347-F44B-4A59-ADE0-799AEF2D5F09}" destId="{8AE8B70F-427C-4A3B-BCD5-28AF9A2C4DAF}" srcOrd="11" destOrd="0" presId="urn:microsoft.com/office/officeart/2005/8/layout/list1"/>
    <dgm:cxn modelId="{13CC1E09-EB4E-456F-8B61-A267F13FA215}" type="presParOf" srcId="{74DC8347-F44B-4A59-ADE0-799AEF2D5F09}" destId="{F0DCF907-0F8C-4655-9E5F-C493CD7100F0}" srcOrd="12" destOrd="0" presId="urn:microsoft.com/office/officeart/2005/8/layout/list1"/>
    <dgm:cxn modelId="{DFF1A98E-6956-47DC-95E8-63C3DCC6EB9F}" type="presParOf" srcId="{F0DCF907-0F8C-4655-9E5F-C493CD7100F0}" destId="{35779795-7545-4513-A618-1D503B4EFD7D}" srcOrd="0" destOrd="0" presId="urn:microsoft.com/office/officeart/2005/8/layout/list1"/>
    <dgm:cxn modelId="{4DE28E68-1B5B-40BA-9DDF-D1E5CFD4858E}" type="presParOf" srcId="{F0DCF907-0F8C-4655-9E5F-C493CD7100F0}" destId="{8A2FD433-3A4E-4F17-AE0A-4BFCA72DFC74}" srcOrd="1" destOrd="0" presId="urn:microsoft.com/office/officeart/2005/8/layout/list1"/>
    <dgm:cxn modelId="{FC60F1A5-621C-43A7-930E-AE8A86AE3CAD}" type="presParOf" srcId="{74DC8347-F44B-4A59-ADE0-799AEF2D5F09}" destId="{770C3FE9-B2BD-447D-80B4-DF8F03263ACC}" srcOrd="13" destOrd="0" presId="urn:microsoft.com/office/officeart/2005/8/layout/list1"/>
    <dgm:cxn modelId="{E64C2ECA-06FD-4C28-A325-9CA73C9D7611}" type="presParOf" srcId="{74DC8347-F44B-4A59-ADE0-799AEF2D5F09}" destId="{C49A5210-C6C9-4242-AEF8-B422DF773BA9}" srcOrd="14" destOrd="0" presId="urn:microsoft.com/office/officeart/2005/8/layout/list1"/>
    <dgm:cxn modelId="{A447B7BA-8D57-49FA-B37C-433D1928BF79}" type="presParOf" srcId="{74DC8347-F44B-4A59-ADE0-799AEF2D5F09}" destId="{3DB96C3D-D829-428F-AC8E-CF2BA70945CB}" srcOrd="15" destOrd="0" presId="urn:microsoft.com/office/officeart/2005/8/layout/list1"/>
    <dgm:cxn modelId="{D25809C4-DD7A-4C0A-B0F6-13CAAFC7CCD6}" type="presParOf" srcId="{74DC8347-F44B-4A59-ADE0-799AEF2D5F09}" destId="{854CF1B0-5C5E-4625-BD75-2D7B9797C46F}" srcOrd="16" destOrd="0" presId="urn:microsoft.com/office/officeart/2005/8/layout/list1"/>
    <dgm:cxn modelId="{29113156-DDCE-4986-AE49-2B6E479C3C4F}" type="presParOf" srcId="{854CF1B0-5C5E-4625-BD75-2D7B9797C46F}" destId="{84F41DEE-CAC8-48DB-839E-39737AA68B16}" srcOrd="0" destOrd="0" presId="urn:microsoft.com/office/officeart/2005/8/layout/list1"/>
    <dgm:cxn modelId="{BD0C75BC-1CCE-4FE0-BDC4-4EBA48E43C37}" type="presParOf" srcId="{854CF1B0-5C5E-4625-BD75-2D7B9797C46F}" destId="{FD056054-641A-4C95-BE7D-56FD02966FF5}" srcOrd="1" destOrd="0" presId="urn:microsoft.com/office/officeart/2005/8/layout/list1"/>
    <dgm:cxn modelId="{E4F968FD-4555-43F6-8CB9-9813B31CC4CA}" type="presParOf" srcId="{74DC8347-F44B-4A59-ADE0-799AEF2D5F09}" destId="{C6EC208D-2FEB-4101-A0F8-B9BA86C3F9C5}" srcOrd="17" destOrd="0" presId="urn:microsoft.com/office/officeart/2005/8/layout/list1"/>
    <dgm:cxn modelId="{358210D9-715C-458A-923A-2DC55E89BF54}" type="presParOf" srcId="{74DC8347-F44B-4A59-ADE0-799AEF2D5F09}" destId="{37687B6B-F2DD-4551-9DF1-40859669495C}" srcOrd="18" destOrd="0" presId="urn:microsoft.com/office/officeart/2005/8/layout/list1"/>
    <dgm:cxn modelId="{30ED3827-0F29-4D48-B372-4CC1C88B9AC4}" type="presParOf" srcId="{74DC8347-F44B-4A59-ADE0-799AEF2D5F09}" destId="{ADE83CB0-DDEE-49C3-AD49-CAE8905363DD}" srcOrd="19" destOrd="0" presId="urn:microsoft.com/office/officeart/2005/8/layout/list1"/>
    <dgm:cxn modelId="{356B89EC-3A63-4783-8D7F-113FA4FA3501}" type="presParOf" srcId="{74DC8347-F44B-4A59-ADE0-799AEF2D5F09}" destId="{14027A67-A454-4705-971D-5AD96ADAAFDF}" srcOrd="20" destOrd="0" presId="urn:microsoft.com/office/officeart/2005/8/layout/list1"/>
    <dgm:cxn modelId="{54235F51-CB06-4236-BBEB-71D83B85AB9D}" type="presParOf" srcId="{14027A67-A454-4705-971D-5AD96ADAAFDF}" destId="{F9422390-EC5B-40CF-9E33-FD34DE13F229}" srcOrd="0" destOrd="0" presId="urn:microsoft.com/office/officeart/2005/8/layout/list1"/>
    <dgm:cxn modelId="{6841C311-139E-47A3-87EF-C3D938923D51}" type="presParOf" srcId="{14027A67-A454-4705-971D-5AD96ADAAFDF}" destId="{18239EFF-A1B6-4BB4-AE95-0E363C8AFAAC}" srcOrd="1" destOrd="0" presId="urn:microsoft.com/office/officeart/2005/8/layout/list1"/>
    <dgm:cxn modelId="{654624E8-61A3-4B94-A4AD-25A82D470BB5}" type="presParOf" srcId="{74DC8347-F44B-4A59-ADE0-799AEF2D5F09}" destId="{CCB4E66A-CE6E-40D8-B9FC-199D0E689925}" srcOrd="21" destOrd="0" presId="urn:microsoft.com/office/officeart/2005/8/layout/list1"/>
    <dgm:cxn modelId="{8AF3559C-90FD-4953-A608-0007D567FCF5}" type="presParOf" srcId="{74DC8347-F44B-4A59-ADE0-799AEF2D5F09}" destId="{DD3B3EE2-0262-44B3-8842-39807BBDF4A9}" srcOrd="22"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029D4CD-E354-4A1E-A4C6-A4EDE9A6D186}" type="doc">
      <dgm:prSet loTypeId="urn:microsoft.com/office/officeart/2005/8/layout/list1" loCatId="list" qsTypeId="urn:microsoft.com/office/officeart/2005/8/quickstyle/simple1" qsCatId="simple" csTypeId="urn:microsoft.com/office/officeart/2005/8/colors/colorful5" csCatId="colorful" phldr="1"/>
      <dgm:spPr/>
      <dgm:t>
        <a:bodyPr/>
        <a:lstStyle/>
        <a:p>
          <a:endParaRPr lang="en-US"/>
        </a:p>
      </dgm:t>
    </dgm:pt>
    <dgm:pt modelId="{EC0A7C52-95BA-4E26-8737-26F75BB3F1E4}">
      <dgm:prSet/>
      <dgm:spPr/>
      <dgm:t>
        <a:bodyPr/>
        <a:lstStyle/>
        <a:p>
          <a:r>
            <a:rPr lang="en-GB">
              <a:latin typeface="Calibri Light" panose="020F0302020204030204"/>
            </a:rPr>
            <a:t>Markdown</a:t>
          </a:r>
          <a:endParaRPr lang="en-US"/>
        </a:p>
      </dgm:t>
    </dgm:pt>
    <dgm:pt modelId="{9F5FADC9-DE5E-4CCD-95B6-04F14AA59650}" type="parTrans" cxnId="{B2D11E8D-6C73-46D6-AA6A-774209B3F186}">
      <dgm:prSet/>
      <dgm:spPr/>
      <dgm:t>
        <a:bodyPr/>
        <a:lstStyle/>
        <a:p>
          <a:endParaRPr lang="en-US"/>
        </a:p>
      </dgm:t>
    </dgm:pt>
    <dgm:pt modelId="{7C58BD63-4523-4B60-84D4-CA38F2E7B9F9}" type="sibTrans" cxnId="{B2D11E8D-6C73-46D6-AA6A-774209B3F186}">
      <dgm:prSet/>
      <dgm:spPr/>
      <dgm:t>
        <a:bodyPr/>
        <a:lstStyle/>
        <a:p>
          <a:endParaRPr lang="en-US"/>
        </a:p>
      </dgm:t>
    </dgm:pt>
    <dgm:pt modelId="{82A920CA-768A-4DBD-AFF7-856F173FDFD1}">
      <dgm:prSet phldr="0"/>
      <dgm:spPr/>
      <dgm:t>
        <a:bodyPr/>
        <a:lstStyle/>
        <a:p>
          <a:r>
            <a:rPr lang="en-GB">
              <a:latin typeface="Calibri Light" panose="020F0302020204030204"/>
            </a:rPr>
            <a:t>Github</a:t>
          </a:r>
        </a:p>
      </dgm:t>
    </dgm:pt>
    <dgm:pt modelId="{2AA8F4F0-5216-4B55-831F-86631CFF1EE8}" type="parTrans" cxnId="{AC69FF7D-27D4-4546-B675-47BC7380C13C}">
      <dgm:prSet/>
      <dgm:spPr/>
    </dgm:pt>
    <dgm:pt modelId="{D323F2EB-5F08-4102-87F0-4B6E600599B5}" type="sibTrans" cxnId="{AC69FF7D-27D4-4546-B675-47BC7380C13C}">
      <dgm:prSet/>
      <dgm:spPr/>
    </dgm:pt>
    <dgm:pt modelId="{98A21CEA-3B4E-49F3-AC78-394FBC0FE46E}">
      <dgm:prSet phldr="0"/>
      <dgm:spPr/>
      <dgm:t>
        <a:bodyPr/>
        <a:lstStyle/>
        <a:p>
          <a:pPr rtl="0"/>
          <a:r>
            <a:rPr lang="en-GB">
              <a:latin typeface="Calibri Light" panose="020F0302020204030204"/>
            </a:rPr>
            <a:t>Github pages</a:t>
          </a:r>
        </a:p>
      </dgm:t>
    </dgm:pt>
    <dgm:pt modelId="{F281ABBE-28C2-414D-B8C5-759E6C26D51E}" type="parTrans" cxnId="{DDE989D1-1EF9-4AD4-B9DE-C8D43B52A369}">
      <dgm:prSet/>
      <dgm:spPr/>
    </dgm:pt>
    <dgm:pt modelId="{F515673F-DDFF-4B71-9D12-9B659CD4C758}" type="sibTrans" cxnId="{DDE989D1-1EF9-4AD4-B9DE-C8D43B52A369}">
      <dgm:prSet/>
      <dgm:spPr/>
    </dgm:pt>
    <dgm:pt modelId="{147E0FF2-3F09-48D4-ADC3-6DF5D4192C76}">
      <dgm:prSet phldr="0"/>
      <dgm:spPr/>
      <dgm:t>
        <a:bodyPr/>
        <a:lstStyle/>
        <a:p>
          <a:pPr rtl="0"/>
          <a:r>
            <a:rPr lang="en-GB">
              <a:latin typeface="Calibri Light" panose="020F0302020204030204"/>
            </a:rPr>
            <a:t>Read The Docs</a:t>
          </a:r>
        </a:p>
      </dgm:t>
    </dgm:pt>
    <dgm:pt modelId="{3FA53A10-7699-454F-A98A-9580FF5C0DAD}" type="parTrans" cxnId="{B8B572E1-E892-43B8-9D4C-B25A198153BF}">
      <dgm:prSet/>
      <dgm:spPr/>
    </dgm:pt>
    <dgm:pt modelId="{2DF5C57F-B762-4719-AE89-93DE03AC0421}" type="sibTrans" cxnId="{B8B572E1-E892-43B8-9D4C-B25A198153BF}">
      <dgm:prSet/>
      <dgm:spPr/>
    </dgm:pt>
    <dgm:pt modelId="{26E3C9DE-62B3-4E2A-98D5-B14162DD6DF7}">
      <dgm:prSet phldr="0"/>
      <dgm:spPr/>
      <dgm:t>
        <a:bodyPr/>
        <a:lstStyle/>
        <a:p>
          <a:pPr rtl="0"/>
          <a:r>
            <a:rPr lang="en-GB">
              <a:latin typeface="Calibri Light" panose="020F0302020204030204"/>
            </a:rPr>
            <a:t>Export HTML/PDF</a:t>
          </a:r>
        </a:p>
      </dgm:t>
    </dgm:pt>
    <dgm:pt modelId="{E343B8D4-2862-46E4-8096-183B552058E8}" type="parTrans" cxnId="{F51433A1-F42C-4D7A-96C9-7C4CAF940FB4}">
      <dgm:prSet/>
      <dgm:spPr/>
    </dgm:pt>
    <dgm:pt modelId="{B3FA3D4D-6E02-448C-95A6-4EAFBFCCBBF9}" type="sibTrans" cxnId="{F51433A1-F42C-4D7A-96C9-7C4CAF940FB4}">
      <dgm:prSet/>
      <dgm:spPr/>
    </dgm:pt>
    <dgm:pt modelId="{0906A349-9680-4499-840C-05593E093D79}">
      <dgm:prSet phldr="0"/>
      <dgm:spPr/>
      <dgm:t>
        <a:bodyPr/>
        <a:lstStyle/>
        <a:p>
          <a:r>
            <a:rPr lang="en-GB">
              <a:latin typeface="Calibri Light" panose="020F0302020204030204"/>
            </a:rPr>
            <a:t>Git</a:t>
          </a:r>
          <a:endParaRPr lang="en-GB"/>
        </a:p>
      </dgm:t>
    </dgm:pt>
    <dgm:pt modelId="{0DFC6B7A-54DB-4E21-96D3-B2D08DCED469}" type="parTrans" cxnId="{600D38A8-82AF-4610-A5B5-B5A861ECB091}">
      <dgm:prSet/>
      <dgm:spPr/>
    </dgm:pt>
    <dgm:pt modelId="{88CA1756-AF3C-43F0-B7A9-06D63ED2A646}" type="sibTrans" cxnId="{600D38A8-82AF-4610-A5B5-B5A861ECB091}">
      <dgm:prSet/>
      <dgm:spPr/>
    </dgm:pt>
    <dgm:pt modelId="{74DC8347-F44B-4A59-ADE0-799AEF2D5F09}" type="pres">
      <dgm:prSet presAssocID="{0029D4CD-E354-4A1E-A4C6-A4EDE9A6D186}" presName="linear" presStyleCnt="0">
        <dgm:presLayoutVars>
          <dgm:dir/>
          <dgm:animLvl val="lvl"/>
          <dgm:resizeHandles val="exact"/>
        </dgm:presLayoutVars>
      </dgm:prSet>
      <dgm:spPr/>
    </dgm:pt>
    <dgm:pt modelId="{876A0CF5-F5E5-4F15-AC0B-461993D8123A}" type="pres">
      <dgm:prSet presAssocID="{EC0A7C52-95BA-4E26-8737-26F75BB3F1E4}" presName="parentLin" presStyleCnt="0"/>
      <dgm:spPr/>
    </dgm:pt>
    <dgm:pt modelId="{A9200AA0-1384-434F-A479-949697C8A7F3}" type="pres">
      <dgm:prSet presAssocID="{EC0A7C52-95BA-4E26-8737-26F75BB3F1E4}" presName="parentLeftMargin" presStyleLbl="node1" presStyleIdx="0" presStyleCnt="6"/>
      <dgm:spPr/>
    </dgm:pt>
    <dgm:pt modelId="{DDCB8F40-3A5E-4C7B-9738-A559D65C106D}" type="pres">
      <dgm:prSet presAssocID="{EC0A7C52-95BA-4E26-8737-26F75BB3F1E4}" presName="parentText" presStyleLbl="node1" presStyleIdx="0" presStyleCnt="6">
        <dgm:presLayoutVars>
          <dgm:chMax val="0"/>
          <dgm:bulletEnabled val="1"/>
        </dgm:presLayoutVars>
      </dgm:prSet>
      <dgm:spPr/>
    </dgm:pt>
    <dgm:pt modelId="{EBF4978F-1A9E-4EFE-9074-800CF81ECA88}" type="pres">
      <dgm:prSet presAssocID="{EC0A7C52-95BA-4E26-8737-26F75BB3F1E4}" presName="negativeSpace" presStyleCnt="0"/>
      <dgm:spPr/>
    </dgm:pt>
    <dgm:pt modelId="{0BAD31FC-5219-475A-A36B-0272CBCA6BD5}" type="pres">
      <dgm:prSet presAssocID="{EC0A7C52-95BA-4E26-8737-26F75BB3F1E4}" presName="childText" presStyleLbl="conFgAcc1" presStyleIdx="0" presStyleCnt="6">
        <dgm:presLayoutVars>
          <dgm:bulletEnabled val="1"/>
        </dgm:presLayoutVars>
      </dgm:prSet>
      <dgm:spPr/>
    </dgm:pt>
    <dgm:pt modelId="{7F4401F9-3A91-4756-821A-B1961AA85D9F}" type="pres">
      <dgm:prSet presAssocID="{7C58BD63-4523-4B60-84D4-CA38F2E7B9F9}" presName="spaceBetweenRectangles" presStyleCnt="0"/>
      <dgm:spPr/>
    </dgm:pt>
    <dgm:pt modelId="{4E958614-1FCD-4837-88F8-02ADA8687129}" type="pres">
      <dgm:prSet presAssocID="{26E3C9DE-62B3-4E2A-98D5-B14162DD6DF7}" presName="parentLin" presStyleCnt="0"/>
      <dgm:spPr/>
    </dgm:pt>
    <dgm:pt modelId="{B3B837FE-CFDC-49D2-98A4-968A99697799}" type="pres">
      <dgm:prSet presAssocID="{26E3C9DE-62B3-4E2A-98D5-B14162DD6DF7}" presName="parentLeftMargin" presStyleLbl="node1" presStyleIdx="0" presStyleCnt="6"/>
      <dgm:spPr/>
    </dgm:pt>
    <dgm:pt modelId="{34888829-F28E-460C-B78E-147F8064AA81}" type="pres">
      <dgm:prSet presAssocID="{26E3C9DE-62B3-4E2A-98D5-B14162DD6DF7}" presName="parentText" presStyleLbl="node1" presStyleIdx="1" presStyleCnt="6">
        <dgm:presLayoutVars>
          <dgm:chMax val="0"/>
          <dgm:bulletEnabled val="1"/>
        </dgm:presLayoutVars>
      </dgm:prSet>
      <dgm:spPr/>
    </dgm:pt>
    <dgm:pt modelId="{6C43D38E-9891-4531-9413-4AB25F4FE9DF}" type="pres">
      <dgm:prSet presAssocID="{26E3C9DE-62B3-4E2A-98D5-B14162DD6DF7}" presName="negativeSpace" presStyleCnt="0"/>
      <dgm:spPr/>
    </dgm:pt>
    <dgm:pt modelId="{8C33EE57-AD77-4008-AC3A-474D01CC7AE6}" type="pres">
      <dgm:prSet presAssocID="{26E3C9DE-62B3-4E2A-98D5-B14162DD6DF7}" presName="childText" presStyleLbl="conFgAcc1" presStyleIdx="1" presStyleCnt="6">
        <dgm:presLayoutVars>
          <dgm:bulletEnabled val="1"/>
        </dgm:presLayoutVars>
      </dgm:prSet>
      <dgm:spPr/>
    </dgm:pt>
    <dgm:pt modelId="{E8778741-B6A6-4A7E-BBA0-4AE2D1380618}" type="pres">
      <dgm:prSet presAssocID="{B3FA3D4D-6E02-448C-95A6-4EAFBFCCBBF9}" presName="spaceBetweenRectangles" presStyleCnt="0"/>
      <dgm:spPr/>
    </dgm:pt>
    <dgm:pt modelId="{374D1984-FCC1-4AB6-BA0F-12F2030AC8A9}" type="pres">
      <dgm:prSet presAssocID="{0906A349-9680-4499-840C-05593E093D79}" presName="parentLin" presStyleCnt="0"/>
      <dgm:spPr/>
    </dgm:pt>
    <dgm:pt modelId="{6C66DBEE-C8F7-47CB-927B-032A5B62B316}" type="pres">
      <dgm:prSet presAssocID="{0906A349-9680-4499-840C-05593E093D79}" presName="parentLeftMargin" presStyleLbl="node1" presStyleIdx="1" presStyleCnt="6"/>
      <dgm:spPr/>
    </dgm:pt>
    <dgm:pt modelId="{9E43F2B6-7A4A-4E32-9D32-A37AD8608364}" type="pres">
      <dgm:prSet presAssocID="{0906A349-9680-4499-840C-05593E093D79}" presName="parentText" presStyleLbl="node1" presStyleIdx="2" presStyleCnt="6">
        <dgm:presLayoutVars>
          <dgm:chMax val="0"/>
          <dgm:bulletEnabled val="1"/>
        </dgm:presLayoutVars>
      </dgm:prSet>
      <dgm:spPr/>
    </dgm:pt>
    <dgm:pt modelId="{74153631-4FC6-4404-9369-732215FE8A73}" type="pres">
      <dgm:prSet presAssocID="{0906A349-9680-4499-840C-05593E093D79}" presName="negativeSpace" presStyleCnt="0"/>
      <dgm:spPr/>
    </dgm:pt>
    <dgm:pt modelId="{B9455A82-83B7-4001-84E3-55F51318D956}" type="pres">
      <dgm:prSet presAssocID="{0906A349-9680-4499-840C-05593E093D79}" presName="childText" presStyleLbl="conFgAcc1" presStyleIdx="2" presStyleCnt="6">
        <dgm:presLayoutVars>
          <dgm:bulletEnabled val="1"/>
        </dgm:presLayoutVars>
      </dgm:prSet>
      <dgm:spPr/>
    </dgm:pt>
    <dgm:pt modelId="{BD34E54C-490D-4691-A271-32C67D7D44D7}" type="pres">
      <dgm:prSet presAssocID="{88CA1756-AF3C-43F0-B7A9-06D63ED2A646}" presName="spaceBetweenRectangles" presStyleCnt="0"/>
      <dgm:spPr/>
    </dgm:pt>
    <dgm:pt modelId="{CA55A7AC-91E1-45E5-A661-6DD95183CFD6}" type="pres">
      <dgm:prSet presAssocID="{82A920CA-768A-4DBD-AFF7-856F173FDFD1}" presName="parentLin" presStyleCnt="0"/>
      <dgm:spPr/>
    </dgm:pt>
    <dgm:pt modelId="{23CBCF65-E5A7-4575-A8EA-231D0DA57CAB}" type="pres">
      <dgm:prSet presAssocID="{82A920CA-768A-4DBD-AFF7-856F173FDFD1}" presName="parentLeftMargin" presStyleLbl="node1" presStyleIdx="2" presStyleCnt="6"/>
      <dgm:spPr/>
    </dgm:pt>
    <dgm:pt modelId="{0F8F6FA2-1240-4129-9340-F177BBA7D38F}" type="pres">
      <dgm:prSet presAssocID="{82A920CA-768A-4DBD-AFF7-856F173FDFD1}" presName="parentText" presStyleLbl="node1" presStyleIdx="3" presStyleCnt="6">
        <dgm:presLayoutVars>
          <dgm:chMax val="0"/>
          <dgm:bulletEnabled val="1"/>
        </dgm:presLayoutVars>
      </dgm:prSet>
      <dgm:spPr/>
    </dgm:pt>
    <dgm:pt modelId="{E6C01650-BD6D-4B4B-952A-82326053B188}" type="pres">
      <dgm:prSet presAssocID="{82A920CA-768A-4DBD-AFF7-856F173FDFD1}" presName="negativeSpace" presStyleCnt="0"/>
      <dgm:spPr/>
    </dgm:pt>
    <dgm:pt modelId="{17DF4497-6BDE-4924-A56E-14E7FFD0D61F}" type="pres">
      <dgm:prSet presAssocID="{82A920CA-768A-4DBD-AFF7-856F173FDFD1}" presName="childText" presStyleLbl="conFgAcc1" presStyleIdx="3" presStyleCnt="6">
        <dgm:presLayoutVars>
          <dgm:bulletEnabled val="1"/>
        </dgm:presLayoutVars>
      </dgm:prSet>
      <dgm:spPr/>
    </dgm:pt>
    <dgm:pt modelId="{ECB52C29-1ED5-49C8-BC66-A4DD35260156}" type="pres">
      <dgm:prSet presAssocID="{D323F2EB-5F08-4102-87F0-4B6E600599B5}" presName="spaceBetweenRectangles" presStyleCnt="0"/>
      <dgm:spPr/>
    </dgm:pt>
    <dgm:pt modelId="{0F85CF18-A436-4A55-B5B9-EFDA220227B2}" type="pres">
      <dgm:prSet presAssocID="{98A21CEA-3B4E-49F3-AC78-394FBC0FE46E}" presName="parentLin" presStyleCnt="0"/>
      <dgm:spPr/>
    </dgm:pt>
    <dgm:pt modelId="{780B4E23-3F33-491B-85B0-67583A8D6068}" type="pres">
      <dgm:prSet presAssocID="{98A21CEA-3B4E-49F3-AC78-394FBC0FE46E}" presName="parentLeftMargin" presStyleLbl="node1" presStyleIdx="3" presStyleCnt="6"/>
      <dgm:spPr/>
    </dgm:pt>
    <dgm:pt modelId="{136A23FF-0284-460C-A42F-D1E84081B8C3}" type="pres">
      <dgm:prSet presAssocID="{98A21CEA-3B4E-49F3-AC78-394FBC0FE46E}" presName="parentText" presStyleLbl="node1" presStyleIdx="4" presStyleCnt="6">
        <dgm:presLayoutVars>
          <dgm:chMax val="0"/>
          <dgm:bulletEnabled val="1"/>
        </dgm:presLayoutVars>
      </dgm:prSet>
      <dgm:spPr/>
    </dgm:pt>
    <dgm:pt modelId="{DCA7B6AF-4FFB-40CD-AB9C-AB47442FCB52}" type="pres">
      <dgm:prSet presAssocID="{98A21CEA-3B4E-49F3-AC78-394FBC0FE46E}" presName="negativeSpace" presStyleCnt="0"/>
      <dgm:spPr/>
    </dgm:pt>
    <dgm:pt modelId="{B9159C84-D9D3-4359-B1BB-5674BBA988C5}" type="pres">
      <dgm:prSet presAssocID="{98A21CEA-3B4E-49F3-AC78-394FBC0FE46E}" presName="childText" presStyleLbl="conFgAcc1" presStyleIdx="4" presStyleCnt="6">
        <dgm:presLayoutVars>
          <dgm:bulletEnabled val="1"/>
        </dgm:presLayoutVars>
      </dgm:prSet>
      <dgm:spPr/>
    </dgm:pt>
    <dgm:pt modelId="{72FFB7D6-F47A-49FC-9C1A-D15260D40AAC}" type="pres">
      <dgm:prSet presAssocID="{F515673F-DDFF-4B71-9D12-9B659CD4C758}" presName="spaceBetweenRectangles" presStyleCnt="0"/>
      <dgm:spPr/>
    </dgm:pt>
    <dgm:pt modelId="{9017C91E-EB99-4788-B4C9-D5BF5D694AC9}" type="pres">
      <dgm:prSet presAssocID="{147E0FF2-3F09-48D4-ADC3-6DF5D4192C76}" presName="parentLin" presStyleCnt="0"/>
      <dgm:spPr/>
    </dgm:pt>
    <dgm:pt modelId="{18BD7928-B555-4F8A-9B1A-0AEAD9F7053D}" type="pres">
      <dgm:prSet presAssocID="{147E0FF2-3F09-48D4-ADC3-6DF5D4192C76}" presName="parentLeftMargin" presStyleLbl="node1" presStyleIdx="4" presStyleCnt="6"/>
      <dgm:spPr/>
    </dgm:pt>
    <dgm:pt modelId="{DDBFE973-2636-409F-8FD9-ADF88E4E2E47}" type="pres">
      <dgm:prSet presAssocID="{147E0FF2-3F09-48D4-ADC3-6DF5D4192C76}" presName="parentText" presStyleLbl="node1" presStyleIdx="5" presStyleCnt="6">
        <dgm:presLayoutVars>
          <dgm:chMax val="0"/>
          <dgm:bulletEnabled val="1"/>
        </dgm:presLayoutVars>
      </dgm:prSet>
      <dgm:spPr/>
    </dgm:pt>
    <dgm:pt modelId="{237142A9-7438-469C-ABD4-C2A061715791}" type="pres">
      <dgm:prSet presAssocID="{147E0FF2-3F09-48D4-ADC3-6DF5D4192C76}" presName="negativeSpace" presStyleCnt="0"/>
      <dgm:spPr/>
    </dgm:pt>
    <dgm:pt modelId="{30A6BC19-34AB-4EC3-A3C9-98AF34114190}" type="pres">
      <dgm:prSet presAssocID="{147E0FF2-3F09-48D4-ADC3-6DF5D4192C76}" presName="childText" presStyleLbl="conFgAcc1" presStyleIdx="5" presStyleCnt="6">
        <dgm:presLayoutVars>
          <dgm:bulletEnabled val="1"/>
        </dgm:presLayoutVars>
      </dgm:prSet>
      <dgm:spPr/>
    </dgm:pt>
  </dgm:ptLst>
  <dgm:cxnLst>
    <dgm:cxn modelId="{32F14D21-AA48-4620-9C40-D6ECEB602255}" type="presOf" srcId="{82A920CA-768A-4DBD-AFF7-856F173FDFD1}" destId="{23CBCF65-E5A7-4575-A8EA-231D0DA57CAB}" srcOrd="0" destOrd="0" presId="urn:microsoft.com/office/officeart/2005/8/layout/list1"/>
    <dgm:cxn modelId="{9A0BFA48-9740-49BF-A3B6-47A5660247FF}" type="presOf" srcId="{26E3C9DE-62B3-4E2A-98D5-B14162DD6DF7}" destId="{B3B837FE-CFDC-49D2-98A4-968A99697799}" srcOrd="0" destOrd="0" presId="urn:microsoft.com/office/officeart/2005/8/layout/list1"/>
    <dgm:cxn modelId="{66084B71-D4AA-4CF0-A6A5-CCB2D19D6BFF}" type="presOf" srcId="{98A21CEA-3B4E-49F3-AC78-394FBC0FE46E}" destId="{136A23FF-0284-460C-A42F-D1E84081B8C3}" srcOrd="1" destOrd="0" presId="urn:microsoft.com/office/officeart/2005/8/layout/list1"/>
    <dgm:cxn modelId="{AC69FF7D-27D4-4546-B675-47BC7380C13C}" srcId="{0029D4CD-E354-4A1E-A4C6-A4EDE9A6D186}" destId="{82A920CA-768A-4DBD-AFF7-856F173FDFD1}" srcOrd="3" destOrd="0" parTransId="{2AA8F4F0-5216-4B55-831F-86631CFF1EE8}" sibTransId="{D323F2EB-5F08-4102-87F0-4B6E600599B5}"/>
    <dgm:cxn modelId="{C11A898B-BE5E-405F-A4EC-113AABCF56DE}" type="presOf" srcId="{0906A349-9680-4499-840C-05593E093D79}" destId="{6C66DBEE-C8F7-47CB-927B-032A5B62B316}" srcOrd="0" destOrd="0" presId="urn:microsoft.com/office/officeart/2005/8/layout/list1"/>
    <dgm:cxn modelId="{5CD8A88C-1594-4ED7-930A-C198494CACF2}" type="presOf" srcId="{147E0FF2-3F09-48D4-ADC3-6DF5D4192C76}" destId="{DDBFE973-2636-409F-8FD9-ADF88E4E2E47}" srcOrd="1" destOrd="0" presId="urn:microsoft.com/office/officeart/2005/8/layout/list1"/>
    <dgm:cxn modelId="{B2D11E8D-6C73-46D6-AA6A-774209B3F186}" srcId="{0029D4CD-E354-4A1E-A4C6-A4EDE9A6D186}" destId="{EC0A7C52-95BA-4E26-8737-26F75BB3F1E4}" srcOrd="0" destOrd="0" parTransId="{9F5FADC9-DE5E-4CCD-95B6-04F14AA59650}" sibTransId="{7C58BD63-4523-4B60-84D4-CA38F2E7B9F9}"/>
    <dgm:cxn modelId="{764AAE90-AB79-4FC8-AFAC-CDE6554AEF4C}" type="presOf" srcId="{26E3C9DE-62B3-4E2A-98D5-B14162DD6DF7}" destId="{34888829-F28E-460C-B78E-147F8064AA81}" srcOrd="1" destOrd="0" presId="urn:microsoft.com/office/officeart/2005/8/layout/list1"/>
    <dgm:cxn modelId="{72D6FB97-5D0D-47CE-A0FB-CC687E5D8A0D}" type="presOf" srcId="{0906A349-9680-4499-840C-05593E093D79}" destId="{9E43F2B6-7A4A-4E32-9D32-A37AD8608364}" srcOrd="1" destOrd="0" presId="urn:microsoft.com/office/officeart/2005/8/layout/list1"/>
    <dgm:cxn modelId="{B4D6439E-8BA5-45D6-A80A-1AFCB3958469}" type="presOf" srcId="{98A21CEA-3B4E-49F3-AC78-394FBC0FE46E}" destId="{780B4E23-3F33-491B-85B0-67583A8D6068}" srcOrd="0" destOrd="0" presId="urn:microsoft.com/office/officeart/2005/8/layout/list1"/>
    <dgm:cxn modelId="{F51433A1-F42C-4D7A-96C9-7C4CAF940FB4}" srcId="{0029D4CD-E354-4A1E-A4C6-A4EDE9A6D186}" destId="{26E3C9DE-62B3-4E2A-98D5-B14162DD6DF7}" srcOrd="1" destOrd="0" parTransId="{E343B8D4-2862-46E4-8096-183B552058E8}" sibTransId="{B3FA3D4D-6E02-448C-95A6-4EAFBFCCBBF9}"/>
    <dgm:cxn modelId="{FDFA53A5-3EAE-497C-B2B0-A2DB949748A6}" type="presOf" srcId="{EC0A7C52-95BA-4E26-8737-26F75BB3F1E4}" destId="{DDCB8F40-3A5E-4C7B-9738-A559D65C106D}" srcOrd="1" destOrd="0" presId="urn:microsoft.com/office/officeart/2005/8/layout/list1"/>
    <dgm:cxn modelId="{600D38A8-82AF-4610-A5B5-B5A861ECB091}" srcId="{0029D4CD-E354-4A1E-A4C6-A4EDE9A6D186}" destId="{0906A349-9680-4499-840C-05593E093D79}" srcOrd="2" destOrd="0" parTransId="{0DFC6B7A-54DB-4E21-96D3-B2D08DCED469}" sibTransId="{88CA1756-AF3C-43F0-B7A9-06D63ED2A646}"/>
    <dgm:cxn modelId="{E8239EC6-84ED-4570-87CF-E343DC1AFEFE}" type="presOf" srcId="{147E0FF2-3F09-48D4-ADC3-6DF5D4192C76}" destId="{18BD7928-B555-4F8A-9B1A-0AEAD9F7053D}" srcOrd="0" destOrd="0" presId="urn:microsoft.com/office/officeart/2005/8/layout/list1"/>
    <dgm:cxn modelId="{9DCC9DCB-DC17-4EB7-8224-1F66E1B703BF}" type="presOf" srcId="{82A920CA-768A-4DBD-AFF7-856F173FDFD1}" destId="{0F8F6FA2-1240-4129-9340-F177BBA7D38F}" srcOrd="1" destOrd="0" presId="urn:microsoft.com/office/officeart/2005/8/layout/list1"/>
    <dgm:cxn modelId="{DDE989D1-1EF9-4AD4-B9DE-C8D43B52A369}" srcId="{0029D4CD-E354-4A1E-A4C6-A4EDE9A6D186}" destId="{98A21CEA-3B4E-49F3-AC78-394FBC0FE46E}" srcOrd="4" destOrd="0" parTransId="{F281ABBE-28C2-414D-B8C5-759E6C26D51E}" sibTransId="{F515673F-DDFF-4B71-9D12-9B659CD4C758}"/>
    <dgm:cxn modelId="{B8B572E1-E892-43B8-9D4C-B25A198153BF}" srcId="{0029D4CD-E354-4A1E-A4C6-A4EDE9A6D186}" destId="{147E0FF2-3F09-48D4-ADC3-6DF5D4192C76}" srcOrd="5" destOrd="0" parTransId="{3FA53A10-7699-454F-A98A-9580FF5C0DAD}" sibTransId="{2DF5C57F-B762-4719-AE89-93DE03AC0421}"/>
    <dgm:cxn modelId="{89AB71F2-E1B4-4A84-8B9D-8F4EF038A302}" type="presOf" srcId="{0029D4CD-E354-4A1E-A4C6-A4EDE9A6D186}" destId="{74DC8347-F44B-4A59-ADE0-799AEF2D5F09}" srcOrd="0" destOrd="0" presId="urn:microsoft.com/office/officeart/2005/8/layout/list1"/>
    <dgm:cxn modelId="{40A298F8-D2C0-4A87-8B96-B8EF07AE1E8C}" type="presOf" srcId="{EC0A7C52-95BA-4E26-8737-26F75BB3F1E4}" destId="{A9200AA0-1384-434F-A479-949697C8A7F3}" srcOrd="0" destOrd="0" presId="urn:microsoft.com/office/officeart/2005/8/layout/list1"/>
    <dgm:cxn modelId="{9BEDBCE0-5CDD-48D3-8ACA-8774EE99A08E}" type="presParOf" srcId="{74DC8347-F44B-4A59-ADE0-799AEF2D5F09}" destId="{876A0CF5-F5E5-4F15-AC0B-461993D8123A}" srcOrd="0" destOrd="0" presId="urn:microsoft.com/office/officeart/2005/8/layout/list1"/>
    <dgm:cxn modelId="{5E226806-C31B-4B0D-B6F6-D37C2AE747EE}" type="presParOf" srcId="{876A0CF5-F5E5-4F15-AC0B-461993D8123A}" destId="{A9200AA0-1384-434F-A479-949697C8A7F3}" srcOrd="0" destOrd="0" presId="urn:microsoft.com/office/officeart/2005/8/layout/list1"/>
    <dgm:cxn modelId="{93C027CC-5B56-4E20-B8E4-FDDE9B2DA4EC}" type="presParOf" srcId="{876A0CF5-F5E5-4F15-AC0B-461993D8123A}" destId="{DDCB8F40-3A5E-4C7B-9738-A559D65C106D}" srcOrd="1" destOrd="0" presId="urn:microsoft.com/office/officeart/2005/8/layout/list1"/>
    <dgm:cxn modelId="{991FCB52-F6D1-4FA9-B224-A086499D0B1A}" type="presParOf" srcId="{74DC8347-F44B-4A59-ADE0-799AEF2D5F09}" destId="{EBF4978F-1A9E-4EFE-9074-800CF81ECA88}" srcOrd="1" destOrd="0" presId="urn:microsoft.com/office/officeart/2005/8/layout/list1"/>
    <dgm:cxn modelId="{4D87E9B3-1C45-4653-8B9D-4D9C9356B38D}" type="presParOf" srcId="{74DC8347-F44B-4A59-ADE0-799AEF2D5F09}" destId="{0BAD31FC-5219-475A-A36B-0272CBCA6BD5}" srcOrd="2" destOrd="0" presId="urn:microsoft.com/office/officeart/2005/8/layout/list1"/>
    <dgm:cxn modelId="{97E65376-4CF7-4BA7-AEB1-50CE2FCAC5F7}" type="presParOf" srcId="{74DC8347-F44B-4A59-ADE0-799AEF2D5F09}" destId="{7F4401F9-3A91-4756-821A-B1961AA85D9F}" srcOrd="3" destOrd="0" presId="urn:microsoft.com/office/officeart/2005/8/layout/list1"/>
    <dgm:cxn modelId="{36313678-AD9D-4C24-8C90-B94CBFD186FA}" type="presParOf" srcId="{74DC8347-F44B-4A59-ADE0-799AEF2D5F09}" destId="{4E958614-1FCD-4837-88F8-02ADA8687129}" srcOrd="4" destOrd="0" presId="urn:microsoft.com/office/officeart/2005/8/layout/list1"/>
    <dgm:cxn modelId="{417F78E8-0784-4BB7-9227-16522BA0972C}" type="presParOf" srcId="{4E958614-1FCD-4837-88F8-02ADA8687129}" destId="{B3B837FE-CFDC-49D2-98A4-968A99697799}" srcOrd="0" destOrd="0" presId="urn:microsoft.com/office/officeart/2005/8/layout/list1"/>
    <dgm:cxn modelId="{E662BCAD-8855-4360-AC18-5D7BFC12343A}" type="presParOf" srcId="{4E958614-1FCD-4837-88F8-02ADA8687129}" destId="{34888829-F28E-460C-B78E-147F8064AA81}" srcOrd="1" destOrd="0" presId="urn:microsoft.com/office/officeart/2005/8/layout/list1"/>
    <dgm:cxn modelId="{E18A7CCB-0C2B-4411-8806-85E379FC3347}" type="presParOf" srcId="{74DC8347-F44B-4A59-ADE0-799AEF2D5F09}" destId="{6C43D38E-9891-4531-9413-4AB25F4FE9DF}" srcOrd="5" destOrd="0" presId="urn:microsoft.com/office/officeart/2005/8/layout/list1"/>
    <dgm:cxn modelId="{C77662DB-DA90-4389-82D5-851933D0B041}" type="presParOf" srcId="{74DC8347-F44B-4A59-ADE0-799AEF2D5F09}" destId="{8C33EE57-AD77-4008-AC3A-474D01CC7AE6}" srcOrd="6" destOrd="0" presId="urn:microsoft.com/office/officeart/2005/8/layout/list1"/>
    <dgm:cxn modelId="{E57BF60A-71E1-4720-B8C7-DD2A349506A3}" type="presParOf" srcId="{74DC8347-F44B-4A59-ADE0-799AEF2D5F09}" destId="{E8778741-B6A6-4A7E-BBA0-4AE2D1380618}" srcOrd="7" destOrd="0" presId="urn:microsoft.com/office/officeart/2005/8/layout/list1"/>
    <dgm:cxn modelId="{25B1D15A-71C7-4797-9D28-8E05EF4F877B}" type="presParOf" srcId="{74DC8347-F44B-4A59-ADE0-799AEF2D5F09}" destId="{374D1984-FCC1-4AB6-BA0F-12F2030AC8A9}" srcOrd="8" destOrd="0" presId="urn:microsoft.com/office/officeart/2005/8/layout/list1"/>
    <dgm:cxn modelId="{0B98D16D-094F-427C-8707-4F5CF7EB9F57}" type="presParOf" srcId="{374D1984-FCC1-4AB6-BA0F-12F2030AC8A9}" destId="{6C66DBEE-C8F7-47CB-927B-032A5B62B316}" srcOrd="0" destOrd="0" presId="urn:microsoft.com/office/officeart/2005/8/layout/list1"/>
    <dgm:cxn modelId="{8BC95778-AD22-48CC-BC8B-7E67984F307A}" type="presParOf" srcId="{374D1984-FCC1-4AB6-BA0F-12F2030AC8A9}" destId="{9E43F2B6-7A4A-4E32-9D32-A37AD8608364}" srcOrd="1" destOrd="0" presId="urn:microsoft.com/office/officeart/2005/8/layout/list1"/>
    <dgm:cxn modelId="{87C7B481-55EB-4505-8AD7-3C584403C975}" type="presParOf" srcId="{74DC8347-F44B-4A59-ADE0-799AEF2D5F09}" destId="{74153631-4FC6-4404-9369-732215FE8A73}" srcOrd="9" destOrd="0" presId="urn:microsoft.com/office/officeart/2005/8/layout/list1"/>
    <dgm:cxn modelId="{B114219D-BBE3-4A6C-B48B-41C04C9723B6}" type="presParOf" srcId="{74DC8347-F44B-4A59-ADE0-799AEF2D5F09}" destId="{B9455A82-83B7-4001-84E3-55F51318D956}" srcOrd="10" destOrd="0" presId="urn:microsoft.com/office/officeart/2005/8/layout/list1"/>
    <dgm:cxn modelId="{90E6E9FE-7D48-4BF7-8434-1DC8F19E8228}" type="presParOf" srcId="{74DC8347-F44B-4A59-ADE0-799AEF2D5F09}" destId="{BD34E54C-490D-4691-A271-32C67D7D44D7}" srcOrd="11" destOrd="0" presId="urn:microsoft.com/office/officeart/2005/8/layout/list1"/>
    <dgm:cxn modelId="{F61BAC8F-C8F3-4E4D-B5C7-A888993402B9}" type="presParOf" srcId="{74DC8347-F44B-4A59-ADE0-799AEF2D5F09}" destId="{CA55A7AC-91E1-45E5-A661-6DD95183CFD6}" srcOrd="12" destOrd="0" presId="urn:microsoft.com/office/officeart/2005/8/layout/list1"/>
    <dgm:cxn modelId="{1CEB22AF-30C4-49E1-A33A-52999B0EFDB8}" type="presParOf" srcId="{CA55A7AC-91E1-45E5-A661-6DD95183CFD6}" destId="{23CBCF65-E5A7-4575-A8EA-231D0DA57CAB}" srcOrd="0" destOrd="0" presId="urn:microsoft.com/office/officeart/2005/8/layout/list1"/>
    <dgm:cxn modelId="{11F0EB01-1567-42F1-918B-38760BE85F30}" type="presParOf" srcId="{CA55A7AC-91E1-45E5-A661-6DD95183CFD6}" destId="{0F8F6FA2-1240-4129-9340-F177BBA7D38F}" srcOrd="1" destOrd="0" presId="urn:microsoft.com/office/officeart/2005/8/layout/list1"/>
    <dgm:cxn modelId="{06B5F0EB-0071-4E09-90C2-5000B080ADC8}" type="presParOf" srcId="{74DC8347-F44B-4A59-ADE0-799AEF2D5F09}" destId="{E6C01650-BD6D-4B4B-952A-82326053B188}" srcOrd="13" destOrd="0" presId="urn:microsoft.com/office/officeart/2005/8/layout/list1"/>
    <dgm:cxn modelId="{AB43DC65-44DE-4187-9D07-C6FFF6FF13E9}" type="presParOf" srcId="{74DC8347-F44B-4A59-ADE0-799AEF2D5F09}" destId="{17DF4497-6BDE-4924-A56E-14E7FFD0D61F}" srcOrd="14" destOrd="0" presId="urn:microsoft.com/office/officeart/2005/8/layout/list1"/>
    <dgm:cxn modelId="{5F0D95A1-B004-4B6C-9EDC-6C86366BDBD1}" type="presParOf" srcId="{74DC8347-F44B-4A59-ADE0-799AEF2D5F09}" destId="{ECB52C29-1ED5-49C8-BC66-A4DD35260156}" srcOrd="15" destOrd="0" presId="urn:microsoft.com/office/officeart/2005/8/layout/list1"/>
    <dgm:cxn modelId="{9D8F9D15-EC44-4D29-AC20-324EC7E3F396}" type="presParOf" srcId="{74DC8347-F44B-4A59-ADE0-799AEF2D5F09}" destId="{0F85CF18-A436-4A55-B5B9-EFDA220227B2}" srcOrd="16" destOrd="0" presId="urn:microsoft.com/office/officeart/2005/8/layout/list1"/>
    <dgm:cxn modelId="{77A8ABC4-81E6-4FF4-9466-90F7B5AC6010}" type="presParOf" srcId="{0F85CF18-A436-4A55-B5B9-EFDA220227B2}" destId="{780B4E23-3F33-491B-85B0-67583A8D6068}" srcOrd="0" destOrd="0" presId="urn:microsoft.com/office/officeart/2005/8/layout/list1"/>
    <dgm:cxn modelId="{66F018FF-C23E-4D31-BDC7-D01648A068F7}" type="presParOf" srcId="{0F85CF18-A436-4A55-B5B9-EFDA220227B2}" destId="{136A23FF-0284-460C-A42F-D1E84081B8C3}" srcOrd="1" destOrd="0" presId="urn:microsoft.com/office/officeart/2005/8/layout/list1"/>
    <dgm:cxn modelId="{2D1E1B4E-39F9-488F-8632-A27A76A778F4}" type="presParOf" srcId="{74DC8347-F44B-4A59-ADE0-799AEF2D5F09}" destId="{DCA7B6AF-4FFB-40CD-AB9C-AB47442FCB52}" srcOrd="17" destOrd="0" presId="urn:microsoft.com/office/officeart/2005/8/layout/list1"/>
    <dgm:cxn modelId="{3DC832D0-8786-4345-8EFF-C9531F92B995}" type="presParOf" srcId="{74DC8347-F44B-4A59-ADE0-799AEF2D5F09}" destId="{B9159C84-D9D3-4359-B1BB-5674BBA988C5}" srcOrd="18" destOrd="0" presId="urn:microsoft.com/office/officeart/2005/8/layout/list1"/>
    <dgm:cxn modelId="{D600A0AD-B0E6-4FE5-97AD-6F22191CA562}" type="presParOf" srcId="{74DC8347-F44B-4A59-ADE0-799AEF2D5F09}" destId="{72FFB7D6-F47A-49FC-9C1A-D15260D40AAC}" srcOrd="19" destOrd="0" presId="urn:microsoft.com/office/officeart/2005/8/layout/list1"/>
    <dgm:cxn modelId="{312EA431-A02A-4579-B330-BCEAB5A67C28}" type="presParOf" srcId="{74DC8347-F44B-4A59-ADE0-799AEF2D5F09}" destId="{9017C91E-EB99-4788-B4C9-D5BF5D694AC9}" srcOrd="20" destOrd="0" presId="urn:microsoft.com/office/officeart/2005/8/layout/list1"/>
    <dgm:cxn modelId="{80095613-41CD-46F8-8347-F6F6740BCBA9}" type="presParOf" srcId="{9017C91E-EB99-4788-B4C9-D5BF5D694AC9}" destId="{18BD7928-B555-4F8A-9B1A-0AEAD9F7053D}" srcOrd="0" destOrd="0" presId="urn:microsoft.com/office/officeart/2005/8/layout/list1"/>
    <dgm:cxn modelId="{270691E5-0443-4585-8037-8094A3D15169}" type="presParOf" srcId="{9017C91E-EB99-4788-B4C9-D5BF5D694AC9}" destId="{DDBFE973-2636-409F-8FD9-ADF88E4E2E47}" srcOrd="1" destOrd="0" presId="urn:microsoft.com/office/officeart/2005/8/layout/list1"/>
    <dgm:cxn modelId="{4EF2E948-0B85-4CCE-B24D-3C27C7A93B16}" type="presParOf" srcId="{74DC8347-F44B-4A59-ADE0-799AEF2D5F09}" destId="{237142A9-7438-469C-ABD4-C2A061715791}" srcOrd="21" destOrd="0" presId="urn:microsoft.com/office/officeart/2005/8/layout/list1"/>
    <dgm:cxn modelId="{DF05DB2C-78B3-4B67-A1CA-87640CBFB226}" type="presParOf" srcId="{74DC8347-F44B-4A59-ADE0-799AEF2D5F09}" destId="{30A6BC19-34AB-4EC3-A3C9-98AF34114190}" srcOrd="22"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5BE425AD-4606-4EB0-9439-EDA0AE4891B7}" type="doc">
      <dgm:prSet loTypeId="urn:microsoft.com/office/officeart/2008/layout/LinedList" loCatId="list" qsTypeId="urn:microsoft.com/office/officeart/2005/8/quickstyle/simple1" qsCatId="simple" csTypeId="urn:microsoft.com/office/officeart/2005/8/colors/colorful2" csCatId="colorful" phldr="1"/>
      <dgm:spPr/>
      <dgm:t>
        <a:bodyPr/>
        <a:lstStyle/>
        <a:p>
          <a:endParaRPr lang="en-US"/>
        </a:p>
      </dgm:t>
    </dgm:pt>
    <dgm:pt modelId="{17EB38E5-3228-4AA0-B2FC-2775D8209002}">
      <dgm:prSet/>
      <dgm:spPr/>
      <dgm:t>
        <a:bodyPr/>
        <a:lstStyle/>
        <a:p>
          <a:pPr rtl="0"/>
          <a:r>
            <a:rPr lang="en-GB"/>
            <a:t>VS </a:t>
          </a:r>
          <a:r>
            <a:rPr lang="en-GB">
              <a:latin typeface="Calibri Light" panose="020F0302020204030204"/>
            </a:rPr>
            <a:t>Code, Eclipse</a:t>
          </a:r>
          <a:endParaRPr lang="en-US">
            <a:latin typeface="Calibri Light" panose="020F0302020204030204"/>
          </a:endParaRPr>
        </a:p>
      </dgm:t>
    </dgm:pt>
    <dgm:pt modelId="{35E3F506-BD5B-4469-A381-F858EAD96028}" type="parTrans" cxnId="{C50EB640-559C-4FF0-AEC7-00DF1CAA0AE0}">
      <dgm:prSet/>
      <dgm:spPr/>
      <dgm:t>
        <a:bodyPr/>
        <a:lstStyle/>
        <a:p>
          <a:endParaRPr lang="en-US"/>
        </a:p>
      </dgm:t>
    </dgm:pt>
    <dgm:pt modelId="{842D825A-B151-44DC-86AC-66B230FE4198}" type="sibTrans" cxnId="{C50EB640-559C-4FF0-AEC7-00DF1CAA0AE0}">
      <dgm:prSet/>
      <dgm:spPr/>
      <dgm:t>
        <a:bodyPr/>
        <a:lstStyle/>
        <a:p>
          <a:endParaRPr lang="en-US"/>
        </a:p>
      </dgm:t>
    </dgm:pt>
    <dgm:pt modelId="{A185F752-4DD1-4D6E-8E34-EE98429C6CC5}">
      <dgm:prSet/>
      <dgm:spPr/>
      <dgm:t>
        <a:bodyPr/>
        <a:lstStyle/>
        <a:p>
          <a:pPr rtl="0"/>
          <a:r>
            <a:rPr lang="en-GB"/>
            <a:t>DBeaver</a:t>
          </a:r>
          <a:r>
            <a:rPr lang="en-GB">
              <a:latin typeface="Calibri Light" panose="020F0302020204030204"/>
            </a:rPr>
            <a:t>, MySQL</a:t>
          </a:r>
          <a:endParaRPr lang="en-US"/>
        </a:p>
      </dgm:t>
    </dgm:pt>
    <dgm:pt modelId="{DBFA0EF5-80C0-4AA5-9980-73E8CFE44365}" type="parTrans" cxnId="{44D81E73-054B-43E0-A742-58DB20812A09}">
      <dgm:prSet/>
      <dgm:spPr/>
      <dgm:t>
        <a:bodyPr/>
        <a:lstStyle/>
        <a:p>
          <a:endParaRPr lang="en-US"/>
        </a:p>
      </dgm:t>
    </dgm:pt>
    <dgm:pt modelId="{FCF31487-055D-4299-96C0-442B1E3E0911}" type="sibTrans" cxnId="{44D81E73-054B-43E0-A742-58DB20812A09}">
      <dgm:prSet/>
      <dgm:spPr/>
      <dgm:t>
        <a:bodyPr/>
        <a:lstStyle/>
        <a:p>
          <a:endParaRPr lang="en-US"/>
        </a:p>
      </dgm:t>
    </dgm:pt>
    <dgm:pt modelId="{F8ACB5A2-051D-4333-8AC7-C4EBDD28B3E9}">
      <dgm:prSet/>
      <dgm:spPr/>
      <dgm:t>
        <a:bodyPr/>
        <a:lstStyle/>
        <a:p>
          <a:pPr rtl="0"/>
          <a:r>
            <a:rPr lang="en-GB"/>
            <a:t>Docker</a:t>
          </a:r>
          <a:r>
            <a:rPr lang="en-GB">
              <a:latin typeface="Calibri Light" panose="020F0302020204030204"/>
            </a:rPr>
            <a:t>, Android emulator</a:t>
          </a:r>
          <a:endParaRPr lang="en-US"/>
        </a:p>
      </dgm:t>
    </dgm:pt>
    <dgm:pt modelId="{861FB34B-6DDF-428E-A91A-C4D40289C34C}" type="parTrans" cxnId="{48BEE344-2C0E-4134-917C-A47604FE4295}">
      <dgm:prSet/>
      <dgm:spPr/>
      <dgm:t>
        <a:bodyPr/>
        <a:lstStyle/>
        <a:p>
          <a:endParaRPr lang="en-US"/>
        </a:p>
      </dgm:t>
    </dgm:pt>
    <dgm:pt modelId="{6FCC01FC-448C-430C-9294-8A374740A7F8}" type="sibTrans" cxnId="{48BEE344-2C0E-4134-917C-A47604FE4295}">
      <dgm:prSet/>
      <dgm:spPr/>
      <dgm:t>
        <a:bodyPr/>
        <a:lstStyle/>
        <a:p>
          <a:endParaRPr lang="en-US"/>
        </a:p>
      </dgm:t>
    </dgm:pt>
    <dgm:pt modelId="{9F3646A1-C43C-460F-BE89-9F0B29E8F713}">
      <dgm:prSet/>
      <dgm:spPr/>
      <dgm:t>
        <a:bodyPr/>
        <a:lstStyle/>
        <a:p>
          <a:pPr rtl="0"/>
          <a:r>
            <a:rPr lang="en-GB"/>
            <a:t>Azure</a:t>
          </a:r>
          <a:r>
            <a:rPr lang="en-GB">
              <a:latin typeface="Calibri Light" panose="020F0302020204030204"/>
            </a:rPr>
            <a:t> – ASP, ACR</a:t>
          </a:r>
          <a:endParaRPr lang="en-US"/>
        </a:p>
      </dgm:t>
    </dgm:pt>
    <dgm:pt modelId="{AB8CAED1-35C0-4B16-9D00-3855C75FB6C2}" type="parTrans" cxnId="{91F7C8EF-1E13-4DB9-ABA9-783804EDA301}">
      <dgm:prSet/>
      <dgm:spPr/>
      <dgm:t>
        <a:bodyPr/>
        <a:lstStyle/>
        <a:p>
          <a:endParaRPr lang="en-US"/>
        </a:p>
      </dgm:t>
    </dgm:pt>
    <dgm:pt modelId="{37480BC6-B45B-4834-9DBD-61A7D23F987A}" type="sibTrans" cxnId="{91F7C8EF-1E13-4DB9-ABA9-783804EDA301}">
      <dgm:prSet/>
      <dgm:spPr/>
      <dgm:t>
        <a:bodyPr/>
        <a:lstStyle/>
        <a:p>
          <a:endParaRPr lang="en-US"/>
        </a:p>
      </dgm:t>
    </dgm:pt>
    <dgm:pt modelId="{FC090B3D-9F67-4CCB-91FA-EA855CA37251}">
      <dgm:prSet/>
      <dgm:spPr/>
      <dgm:t>
        <a:bodyPr/>
        <a:lstStyle/>
        <a:p>
          <a:pPr rtl="0"/>
          <a:r>
            <a:rPr lang="en-GB"/>
            <a:t>Swagger</a:t>
          </a:r>
          <a:r>
            <a:rPr lang="en-GB">
              <a:latin typeface="Calibri Light" panose="020F0302020204030204"/>
            </a:rPr>
            <a:t>, Chopper</a:t>
          </a:r>
          <a:endParaRPr lang="en-US"/>
        </a:p>
      </dgm:t>
    </dgm:pt>
    <dgm:pt modelId="{306DDC8F-C225-43AB-BBB5-B1E998034844}" type="parTrans" cxnId="{93F37E7B-2335-4CBC-AA81-3AC629986CCE}">
      <dgm:prSet/>
      <dgm:spPr/>
      <dgm:t>
        <a:bodyPr/>
        <a:lstStyle/>
        <a:p>
          <a:endParaRPr lang="en-US"/>
        </a:p>
      </dgm:t>
    </dgm:pt>
    <dgm:pt modelId="{096987D9-6198-439C-8BE8-4C89B413E71F}" type="sibTrans" cxnId="{93F37E7B-2335-4CBC-AA81-3AC629986CCE}">
      <dgm:prSet/>
      <dgm:spPr/>
      <dgm:t>
        <a:bodyPr/>
        <a:lstStyle/>
        <a:p>
          <a:endParaRPr lang="en-US"/>
        </a:p>
      </dgm:t>
    </dgm:pt>
    <dgm:pt modelId="{97547C5A-5373-4BAB-817D-C7F9ACB2FCF6}">
      <dgm:prSet/>
      <dgm:spPr/>
      <dgm:t>
        <a:bodyPr/>
        <a:lstStyle/>
        <a:p>
          <a:pPr rtl="0"/>
          <a:r>
            <a:rPr lang="en-GB"/>
            <a:t>Postman</a:t>
          </a:r>
          <a:r>
            <a:rPr lang="en-GB">
              <a:latin typeface="Calibri Light" panose="020F0302020204030204"/>
            </a:rPr>
            <a:t>, </a:t>
          </a:r>
          <a:r>
            <a:rPr lang="en-GB"/>
            <a:t>SoapUI</a:t>
          </a:r>
          <a:endParaRPr lang="en-US"/>
        </a:p>
      </dgm:t>
    </dgm:pt>
    <dgm:pt modelId="{601279C5-6608-4888-9F89-B47B8111B918}" type="parTrans" cxnId="{48A085BB-72B3-48E1-857C-91D8AE2F52E3}">
      <dgm:prSet/>
      <dgm:spPr/>
      <dgm:t>
        <a:bodyPr/>
        <a:lstStyle/>
        <a:p>
          <a:endParaRPr lang="en-US"/>
        </a:p>
      </dgm:t>
    </dgm:pt>
    <dgm:pt modelId="{0C2AFC78-D7F7-439A-BDF3-79AAAA2C88F7}" type="sibTrans" cxnId="{48A085BB-72B3-48E1-857C-91D8AE2F52E3}">
      <dgm:prSet/>
      <dgm:spPr/>
      <dgm:t>
        <a:bodyPr/>
        <a:lstStyle/>
        <a:p>
          <a:endParaRPr lang="en-US"/>
        </a:p>
      </dgm:t>
    </dgm:pt>
    <dgm:pt modelId="{F0B4E92D-3E87-4338-8147-635BE709CA46}">
      <dgm:prSet/>
      <dgm:spPr/>
      <dgm:t>
        <a:bodyPr/>
        <a:lstStyle/>
        <a:p>
          <a:pPr rtl="0"/>
          <a:r>
            <a:rPr lang="en-GB"/>
            <a:t>Figma</a:t>
          </a:r>
          <a:r>
            <a:rPr lang="en-GB">
              <a:latin typeface="Calibri Light" panose="020F0302020204030204"/>
            </a:rPr>
            <a:t>, Material Design</a:t>
          </a:r>
          <a:endParaRPr lang="en-US"/>
        </a:p>
      </dgm:t>
    </dgm:pt>
    <dgm:pt modelId="{E8E04158-D644-4B56-9E77-25101C2BEE41}" type="parTrans" cxnId="{0A108993-2C0F-469B-BB9D-2B6BA0734DBA}">
      <dgm:prSet/>
      <dgm:spPr/>
      <dgm:t>
        <a:bodyPr/>
        <a:lstStyle/>
        <a:p>
          <a:endParaRPr lang="en-US"/>
        </a:p>
      </dgm:t>
    </dgm:pt>
    <dgm:pt modelId="{6B09FB2E-644C-429C-9BD1-559927D9BC56}" type="sibTrans" cxnId="{0A108993-2C0F-469B-BB9D-2B6BA0734DBA}">
      <dgm:prSet/>
      <dgm:spPr/>
      <dgm:t>
        <a:bodyPr/>
        <a:lstStyle/>
        <a:p>
          <a:endParaRPr lang="en-US"/>
        </a:p>
      </dgm:t>
    </dgm:pt>
    <dgm:pt modelId="{F1AAAF0C-9B3F-4B64-8C47-46E8E1A4C631}">
      <dgm:prSet phldr="0"/>
      <dgm:spPr/>
      <dgm:t>
        <a:bodyPr/>
        <a:lstStyle/>
        <a:p>
          <a:pPr rtl="0"/>
          <a:r>
            <a:rPr lang="en-GB">
              <a:latin typeface="Calibri Light" panose="020F0302020204030204"/>
            </a:rPr>
            <a:t>Git, Github, G. Desktop, G. Pages</a:t>
          </a:r>
        </a:p>
      </dgm:t>
    </dgm:pt>
    <dgm:pt modelId="{95E2895E-6C83-4502-80BC-DD6E8E8ABCCE}" type="parTrans" cxnId="{88384CE5-761D-4CE8-88B7-C31F0B34B88D}">
      <dgm:prSet/>
      <dgm:spPr/>
    </dgm:pt>
    <dgm:pt modelId="{8669052B-935F-4BC1-A121-3981C9191774}" type="sibTrans" cxnId="{88384CE5-761D-4CE8-88B7-C31F0B34B88D}">
      <dgm:prSet/>
      <dgm:spPr/>
    </dgm:pt>
    <dgm:pt modelId="{A57DC620-0DE7-4C2E-8B15-63753A0A6665}" type="pres">
      <dgm:prSet presAssocID="{5BE425AD-4606-4EB0-9439-EDA0AE4891B7}" presName="vert0" presStyleCnt="0">
        <dgm:presLayoutVars>
          <dgm:dir/>
          <dgm:animOne val="branch"/>
          <dgm:animLvl val="lvl"/>
        </dgm:presLayoutVars>
      </dgm:prSet>
      <dgm:spPr/>
    </dgm:pt>
    <dgm:pt modelId="{3EAEEF28-D969-444C-8A47-0CFE40D71009}" type="pres">
      <dgm:prSet presAssocID="{17EB38E5-3228-4AA0-B2FC-2775D8209002}" presName="thickLine" presStyleLbl="alignNode1" presStyleIdx="0" presStyleCnt="8"/>
      <dgm:spPr/>
    </dgm:pt>
    <dgm:pt modelId="{1D65E730-CAFE-4F8A-A957-642D9F6951E4}" type="pres">
      <dgm:prSet presAssocID="{17EB38E5-3228-4AA0-B2FC-2775D8209002}" presName="horz1" presStyleCnt="0"/>
      <dgm:spPr/>
    </dgm:pt>
    <dgm:pt modelId="{1DB10E4F-74F4-421C-8682-BF5BE444BC76}" type="pres">
      <dgm:prSet presAssocID="{17EB38E5-3228-4AA0-B2FC-2775D8209002}" presName="tx1" presStyleLbl="revTx" presStyleIdx="0" presStyleCnt="8"/>
      <dgm:spPr/>
    </dgm:pt>
    <dgm:pt modelId="{6501B805-78B8-416D-9F56-72F3B8DBFA1E}" type="pres">
      <dgm:prSet presAssocID="{17EB38E5-3228-4AA0-B2FC-2775D8209002}" presName="vert1" presStyleCnt="0"/>
      <dgm:spPr/>
    </dgm:pt>
    <dgm:pt modelId="{9CDE98FC-DB25-4C33-ABEA-A2F9B11D6A3B}" type="pres">
      <dgm:prSet presAssocID="{A185F752-4DD1-4D6E-8E34-EE98429C6CC5}" presName="thickLine" presStyleLbl="alignNode1" presStyleIdx="1" presStyleCnt="8"/>
      <dgm:spPr/>
    </dgm:pt>
    <dgm:pt modelId="{9D997286-58EA-49F8-B781-446CDE1054D5}" type="pres">
      <dgm:prSet presAssocID="{A185F752-4DD1-4D6E-8E34-EE98429C6CC5}" presName="horz1" presStyleCnt="0"/>
      <dgm:spPr/>
    </dgm:pt>
    <dgm:pt modelId="{DF5F9DE4-28FB-41AF-BB63-305ACEAD0913}" type="pres">
      <dgm:prSet presAssocID="{A185F752-4DD1-4D6E-8E34-EE98429C6CC5}" presName="tx1" presStyleLbl="revTx" presStyleIdx="1" presStyleCnt="8"/>
      <dgm:spPr/>
    </dgm:pt>
    <dgm:pt modelId="{FA1C2F16-EFB3-4060-83E5-FC4710CCB805}" type="pres">
      <dgm:prSet presAssocID="{A185F752-4DD1-4D6E-8E34-EE98429C6CC5}" presName="vert1" presStyleCnt="0"/>
      <dgm:spPr/>
    </dgm:pt>
    <dgm:pt modelId="{11F9B970-A9FA-4631-ABC4-EDAD55374C51}" type="pres">
      <dgm:prSet presAssocID="{F8ACB5A2-051D-4333-8AC7-C4EBDD28B3E9}" presName="thickLine" presStyleLbl="alignNode1" presStyleIdx="2" presStyleCnt="8"/>
      <dgm:spPr/>
    </dgm:pt>
    <dgm:pt modelId="{069C06AF-C568-4C76-BAAF-C9893A94C8A4}" type="pres">
      <dgm:prSet presAssocID="{F8ACB5A2-051D-4333-8AC7-C4EBDD28B3E9}" presName="horz1" presStyleCnt="0"/>
      <dgm:spPr/>
    </dgm:pt>
    <dgm:pt modelId="{49D1E486-94F9-43DB-B6B8-5961CB9370DE}" type="pres">
      <dgm:prSet presAssocID="{F8ACB5A2-051D-4333-8AC7-C4EBDD28B3E9}" presName="tx1" presStyleLbl="revTx" presStyleIdx="2" presStyleCnt="8"/>
      <dgm:spPr/>
    </dgm:pt>
    <dgm:pt modelId="{64F29EB5-7F5B-4239-B528-28BAD525565F}" type="pres">
      <dgm:prSet presAssocID="{F8ACB5A2-051D-4333-8AC7-C4EBDD28B3E9}" presName="vert1" presStyleCnt="0"/>
      <dgm:spPr/>
    </dgm:pt>
    <dgm:pt modelId="{EBD00436-7D73-493A-8F97-92587B24FDC9}" type="pres">
      <dgm:prSet presAssocID="{9F3646A1-C43C-460F-BE89-9F0B29E8F713}" presName="thickLine" presStyleLbl="alignNode1" presStyleIdx="3" presStyleCnt="8"/>
      <dgm:spPr/>
    </dgm:pt>
    <dgm:pt modelId="{7322D098-1808-47AB-91D0-132D02719275}" type="pres">
      <dgm:prSet presAssocID="{9F3646A1-C43C-460F-BE89-9F0B29E8F713}" presName="horz1" presStyleCnt="0"/>
      <dgm:spPr/>
    </dgm:pt>
    <dgm:pt modelId="{2ADF7D0C-2896-4DD7-8429-FA8F2AE5DF20}" type="pres">
      <dgm:prSet presAssocID="{9F3646A1-C43C-460F-BE89-9F0B29E8F713}" presName="tx1" presStyleLbl="revTx" presStyleIdx="3" presStyleCnt="8"/>
      <dgm:spPr/>
    </dgm:pt>
    <dgm:pt modelId="{969D760D-E7E6-4396-976F-FDE6047EAF2E}" type="pres">
      <dgm:prSet presAssocID="{9F3646A1-C43C-460F-BE89-9F0B29E8F713}" presName="vert1" presStyleCnt="0"/>
      <dgm:spPr/>
    </dgm:pt>
    <dgm:pt modelId="{C721F0FF-9A44-441F-A4D0-B690D8B1971F}" type="pres">
      <dgm:prSet presAssocID="{FC090B3D-9F67-4CCB-91FA-EA855CA37251}" presName="thickLine" presStyleLbl="alignNode1" presStyleIdx="4" presStyleCnt="8"/>
      <dgm:spPr/>
    </dgm:pt>
    <dgm:pt modelId="{87502220-C6CF-4920-B6D4-CF21453FA896}" type="pres">
      <dgm:prSet presAssocID="{FC090B3D-9F67-4CCB-91FA-EA855CA37251}" presName="horz1" presStyleCnt="0"/>
      <dgm:spPr/>
    </dgm:pt>
    <dgm:pt modelId="{69686219-B045-4A7A-8E36-4A6AF7ADE210}" type="pres">
      <dgm:prSet presAssocID="{FC090B3D-9F67-4CCB-91FA-EA855CA37251}" presName="tx1" presStyleLbl="revTx" presStyleIdx="4" presStyleCnt="8"/>
      <dgm:spPr/>
    </dgm:pt>
    <dgm:pt modelId="{2D58D88E-4FFE-41DD-A9A7-B4333FA14FD0}" type="pres">
      <dgm:prSet presAssocID="{FC090B3D-9F67-4CCB-91FA-EA855CA37251}" presName="vert1" presStyleCnt="0"/>
      <dgm:spPr/>
    </dgm:pt>
    <dgm:pt modelId="{98CA3082-5555-4236-B68A-060243D12CFA}" type="pres">
      <dgm:prSet presAssocID="{97547C5A-5373-4BAB-817D-C7F9ACB2FCF6}" presName="thickLine" presStyleLbl="alignNode1" presStyleIdx="5" presStyleCnt="8"/>
      <dgm:spPr/>
    </dgm:pt>
    <dgm:pt modelId="{43484FED-B808-4F3D-8D73-3ABF4AFDFF33}" type="pres">
      <dgm:prSet presAssocID="{97547C5A-5373-4BAB-817D-C7F9ACB2FCF6}" presName="horz1" presStyleCnt="0"/>
      <dgm:spPr/>
    </dgm:pt>
    <dgm:pt modelId="{E5DE5EFF-3682-4C4E-AA05-F4D411A8F95F}" type="pres">
      <dgm:prSet presAssocID="{97547C5A-5373-4BAB-817D-C7F9ACB2FCF6}" presName="tx1" presStyleLbl="revTx" presStyleIdx="5" presStyleCnt="8"/>
      <dgm:spPr/>
    </dgm:pt>
    <dgm:pt modelId="{83CE20DD-45A0-40E1-8324-6CB14613E7E9}" type="pres">
      <dgm:prSet presAssocID="{97547C5A-5373-4BAB-817D-C7F9ACB2FCF6}" presName="vert1" presStyleCnt="0"/>
      <dgm:spPr/>
    </dgm:pt>
    <dgm:pt modelId="{76EB1CB0-11AF-42B3-A66A-A176B4783BDE}" type="pres">
      <dgm:prSet presAssocID="{F0B4E92D-3E87-4338-8147-635BE709CA46}" presName="thickLine" presStyleLbl="alignNode1" presStyleIdx="6" presStyleCnt="8"/>
      <dgm:spPr/>
    </dgm:pt>
    <dgm:pt modelId="{DCD75627-FB6A-4B8E-AB7D-6E58BA3C6894}" type="pres">
      <dgm:prSet presAssocID="{F0B4E92D-3E87-4338-8147-635BE709CA46}" presName="horz1" presStyleCnt="0"/>
      <dgm:spPr/>
    </dgm:pt>
    <dgm:pt modelId="{8868F866-B438-45F0-A9B8-D3088ABAB39C}" type="pres">
      <dgm:prSet presAssocID="{F0B4E92D-3E87-4338-8147-635BE709CA46}" presName="tx1" presStyleLbl="revTx" presStyleIdx="6" presStyleCnt="8"/>
      <dgm:spPr/>
    </dgm:pt>
    <dgm:pt modelId="{94F969FD-F6C0-4EBA-B7B4-5435252D7EDA}" type="pres">
      <dgm:prSet presAssocID="{F0B4E92D-3E87-4338-8147-635BE709CA46}" presName="vert1" presStyleCnt="0"/>
      <dgm:spPr/>
    </dgm:pt>
    <dgm:pt modelId="{D4CB77DD-F2BF-4CC5-969E-C7326BB2E934}" type="pres">
      <dgm:prSet presAssocID="{F1AAAF0C-9B3F-4B64-8C47-46E8E1A4C631}" presName="thickLine" presStyleLbl="alignNode1" presStyleIdx="7" presStyleCnt="8"/>
      <dgm:spPr/>
    </dgm:pt>
    <dgm:pt modelId="{0241AF43-ECCC-4637-882A-6B711BFCA7FA}" type="pres">
      <dgm:prSet presAssocID="{F1AAAF0C-9B3F-4B64-8C47-46E8E1A4C631}" presName="horz1" presStyleCnt="0"/>
      <dgm:spPr/>
    </dgm:pt>
    <dgm:pt modelId="{4C7F3797-FA38-4AF6-8666-C70C73F89C5A}" type="pres">
      <dgm:prSet presAssocID="{F1AAAF0C-9B3F-4B64-8C47-46E8E1A4C631}" presName="tx1" presStyleLbl="revTx" presStyleIdx="7" presStyleCnt="8"/>
      <dgm:spPr/>
    </dgm:pt>
    <dgm:pt modelId="{775DA37B-534B-4671-9ABB-F388FADF5089}" type="pres">
      <dgm:prSet presAssocID="{F1AAAF0C-9B3F-4B64-8C47-46E8E1A4C631}" presName="vert1" presStyleCnt="0"/>
      <dgm:spPr/>
    </dgm:pt>
  </dgm:ptLst>
  <dgm:cxnLst>
    <dgm:cxn modelId="{C50EB640-559C-4FF0-AEC7-00DF1CAA0AE0}" srcId="{5BE425AD-4606-4EB0-9439-EDA0AE4891B7}" destId="{17EB38E5-3228-4AA0-B2FC-2775D8209002}" srcOrd="0" destOrd="0" parTransId="{35E3F506-BD5B-4469-A381-F858EAD96028}" sibTransId="{842D825A-B151-44DC-86AC-66B230FE4198}"/>
    <dgm:cxn modelId="{48BEE344-2C0E-4134-917C-A47604FE4295}" srcId="{5BE425AD-4606-4EB0-9439-EDA0AE4891B7}" destId="{F8ACB5A2-051D-4333-8AC7-C4EBDD28B3E9}" srcOrd="2" destOrd="0" parTransId="{861FB34B-6DDF-428E-A91A-C4D40289C34C}" sibTransId="{6FCC01FC-448C-430C-9294-8A374740A7F8}"/>
    <dgm:cxn modelId="{44D81E73-054B-43E0-A742-58DB20812A09}" srcId="{5BE425AD-4606-4EB0-9439-EDA0AE4891B7}" destId="{A185F752-4DD1-4D6E-8E34-EE98429C6CC5}" srcOrd="1" destOrd="0" parTransId="{DBFA0EF5-80C0-4AA5-9980-73E8CFE44365}" sibTransId="{FCF31487-055D-4299-96C0-442B1E3E0911}"/>
    <dgm:cxn modelId="{38457756-E63B-4C70-AFD6-C24289887727}" type="presOf" srcId="{9F3646A1-C43C-460F-BE89-9F0B29E8F713}" destId="{2ADF7D0C-2896-4DD7-8429-FA8F2AE5DF20}" srcOrd="0" destOrd="0" presId="urn:microsoft.com/office/officeart/2008/layout/LinedList"/>
    <dgm:cxn modelId="{946B7659-E29F-4165-A80E-F840AA223730}" type="presOf" srcId="{97547C5A-5373-4BAB-817D-C7F9ACB2FCF6}" destId="{E5DE5EFF-3682-4C4E-AA05-F4D411A8F95F}" srcOrd="0" destOrd="0" presId="urn:microsoft.com/office/officeart/2008/layout/LinedList"/>
    <dgm:cxn modelId="{93F37E7B-2335-4CBC-AA81-3AC629986CCE}" srcId="{5BE425AD-4606-4EB0-9439-EDA0AE4891B7}" destId="{FC090B3D-9F67-4CCB-91FA-EA855CA37251}" srcOrd="4" destOrd="0" parTransId="{306DDC8F-C225-43AB-BBB5-B1E998034844}" sibTransId="{096987D9-6198-439C-8BE8-4C89B413E71F}"/>
    <dgm:cxn modelId="{0A108993-2C0F-469B-BB9D-2B6BA0734DBA}" srcId="{5BE425AD-4606-4EB0-9439-EDA0AE4891B7}" destId="{F0B4E92D-3E87-4338-8147-635BE709CA46}" srcOrd="6" destOrd="0" parTransId="{E8E04158-D644-4B56-9E77-25101C2BEE41}" sibTransId="{6B09FB2E-644C-429C-9BD1-559927D9BC56}"/>
    <dgm:cxn modelId="{092AE093-C035-41EC-A76A-4ECA94170709}" type="presOf" srcId="{A185F752-4DD1-4D6E-8E34-EE98429C6CC5}" destId="{DF5F9DE4-28FB-41AF-BB63-305ACEAD0913}" srcOrd="0" destOrd="0" presId="urn:microsoft.com/office/officeart/2008/layout/LinedList"/>
    <dgm:cxn modelId="{8DA60D9C-316E-459C-BBC2-CA81AFCC95A4}" type="presOf" srcId="{F8ACB5A2-051D-4333-8AC7-C4EBDD28B3E9}" destId="{49D1E486-94F9-43DB-B6B8-5961CB9370DE}" srcOrd="0" destOrd="0" presId="urn:microsoft.com/office/officeart/2008/layout/LinedList"/>
    <dgm:cxn modelId="{75F483B1-7B91-4B79-9AD1-3CC6736612C4}" type="presOf" srcId="{5BE425AD-4606-4EB0-9439-EDA0AE4891B7}" destId="{A57DC620-0DE7-4C2E-8B15-63753A0A6665}" srcOrd="0" destOrd="0" presId="urn:microsoft.com/office/officeart/2008/layout/LinedList"/>
    <dgm:cxn modelId="{48A085BB-72B3-48E1-857C-91D8AE2F52E3}" srcId="{5BE425AD-4606-4EB0-9439-EDA0AE4891B7}" destId="{97547C5A-5373-4BAB-817D-C7F9ACB2FCF6}" srcOrd="5" destOrd="0" parTransId="{601279C5-6608-4888-9F89-B47B8111B918}" sibTransId="{0C2AFC78-D7F7-439A-BDF3-79AAAA2C88F7}"/>
    <dgm:cxn modelId="{057CB4C0-0959-4660-A6AE-80EEAA3F8B35}" type="presOf" srcId="{FC090B3D-9F67-4CCB-91FA-EA855CA37251}" destId="{69686219-B045-4A7A-8E36-4A6AF7ADE210}" srcOrd="0" destOrd="0" presId="urn:microsoft.com/office/officeart/2008/layout/LinedList"/>
    <dgm:cxn modelId="{40DEF6CE-4769-4FDB-99CD-3DEFE22D7F29}" type="presOf" srcId="{F1AAAF0C-9B3F-4B64-8C47-46E8E1A4C631}" destId="{4C7F3797-FA38-4AF6-8666-C70C73F89C5A}" srcOrd="0" destOrd="0" presId="urn:microsoft.com/office/officeart/2008/layout/LinedList"/>
    <dgm:cxn modelId="{1F6D49E1-44DF-4AAD-8B4D-8BADA27E2D3E}" type="presOf" srcId="{F0B4E92D-3E87-4338-8147-635BE709CA46}" destId="{8868F866-B438-45F0-A9B8-D3088ABAB39C}" srcOrd="0" destOrd="0" presId="urn:microsoft.com/office/officeart/2008/layout/LinedList"/>
    <dgm:cxn modelId="{88384CE5-761D-4CE8-88B7-C31F0B34B88D}" srcId="{5BE425AD-4606-4EB0-9439-EDA0AE4891B7}" destId="{F1AAAF0C-9B3F-4B64-8C47-46E8E1A4C631}" srcOrd="7" destOrd="0" parTransId="{95E2895E-6C83-4502-80BC-DD6E8E8ABCCE}" sibTransId="{8669052B-935F-4BC1-A121-3981C9191774}"/>
    <dgm:cxn modelId="{FA1781E7-A111-42F8-B90E-60AA2611144A}" type="presOf" srcId="{17EB38E5-3228-4AA0-B2FC-2775D8209002}" destId="{1DB10E4F-74F4-421C-8682-BF5BE444BC76}" srcOrd="0" destOrd="0" presId="urn:microsoft.com/office/officeart/2008/layout/LinedList"/>
    <dgm:cxn modelId="{91F7C8EF-1E13-4DB9-ABA9-783804EDA301}" srcId="{5BE425AD-4606-4EB0-9439-EDA0AE4891B7}" destId="{9F3646A1-C43C-460F-BE89-9F0B29E8F713}" srcOrd="3" destOrd="0" parTransId="{AB8CAED1-35C0-4B16-9D00-3855C75FB6C2}" sibTransId="{37480BC6-B45B-4834-9DBD-61A7D23F987A}"/>
    <dgm:cxn modelId="{550DA899-9BD0-4B66-A00E-DB6BDB693DFC}" type="presParOf" srcId="{A57DC620-0DE7-4C2E-8B15-63753A0A6665}" destId="{3EAEEF28-D969-444C-8A47-0CFE40D71009}" srcOrd="0" destOrd="0" presId="urn:microsoft.com/office/officeart/2008/layout/LinedList"/>
    <dgm:cxn modelId="{219A5124-8447-4720-87CF-49407AC98BC6}" type="presParOf" srcId="{A57DC620-0DE7-4C2E-8B15-63753A0A6665}" destId="{1D65E730-CAFE-4F8A-A957-642D9F6951E4}" srcOrd="1" destOrd="0" presId="urn:microsoft.com/office/officeart/2008/layout/LinedList"/>
    <dgm:cxn modelId="{82F0B1F0-FE3C-4E13-83B3-9FF7A3ECBC8B}" type="presParOf" srcId="{1D65E730-CAFE-4F8A-A957-642D9F6951E4}" destId="{1DB10E4F-74F4-421C-8682-BF5BE444BC76}" srcOrd="0" destOrd="0" presId="urn:microsoft.com/office/officeart/2008/layout/LinedList"/>
    <dgm:cxn modelId="{79E90C39-28DB-47EE-B4AC-61C15C2D15E6}" type="presParOf" srcId="{1D65E730-CAFE-4F8A-A957-642D9F6951E4}" destId="{6501B805-78B8-416D-9F56-72F3B8DBFA1E}" srcOrd="1" destOrd="0" presId="urn:microsoft.com/office/officeart/2008/layout/LinedList"/>
    <dgm:cxn modelId="{5321DF2D-EED4-4EAD-B551-54275BC6C134}" type="presParOf" srcId="{A57DC620-0DE7-4C2E-8B15-63753A0A6665}" destId="{9CDE98FC-DB25-4C33-ABEA-A2F9B11D6A3B}" srcOrd="2" destOrd="0" presId="urn:microsoft.com/office/officeart/2008/layout/LinedList"/>
    <dgm:cxn modelId="{B6075334-D8F9-428F-A240-692D853AA24F}" type="presParOf" srcId="{A57DC620-0DE7-4C2E-8B15-63753A0A6665}" destId="{9D997286-58EA-49F8-B781-446CDE1054D5}" srcOrd="3" destOrd="0" presId="urn:microsoft.com/office/officeart/2008/layout/LinedList"/>
    <dgm:cxn modelId="{B67F60F9-39A9-46E0-A829-9B32B7CC1E3A}" type="presParOf" srcId="{9D997286-58EA-49F8-B781-446CDE1054D5}" destId="{DF5F9DE4-28FB-41AF-BB63-305ACEAD0913}" srcOrd="0" destOrd="0" presId="urn:microsoft.com/office/officeart/2008/layout/LinedList"/>
    <dgm:cxn modelId="{85D13E8A-0000-4B7D-A70E-34AC19B80048}" type="presParOf" srcId="{9D997286-58EA-49F8-B781-446CDE1054D5}" destId="{FA1C2F16-EFB3-4060-83E5-FC4710CCB805}" srcOrd="1" destOrd="0" presId="urn:microsoft.com/office/officeart/2008/layout/LinedList"/>
    <dgm:cxn modelId="{440E12C8-07D5-4B60-A762-AFE43EBF0E57}" type="presParOf" srcId="{A57DC620-0DE7-4C2E-8B15-63753A0A6665}" destId="{11F9B970-A9FA-4631-ABC4-EDAD55374C51}" srcOrd="4" destOrd="0" presId="urn:microsoft.com/office/officeart/2008/layout/LinedList"/>
    <dgm:cxn modelId="{EBAD1FA6-1999-4887-AAD6-7F3620CF191A}" type="presParOf" srcId="{A57DC620-0DE7-4C2E-8B15-63753A0A6665}" destId="{069C06AF-C568-4C76-BAAF-C9893A94C8A4}" srcOrd="5" destOrd="0" presId="urn:microsoft.com/office/officeart/2008/layout/LinedList"/>
    <dgm:cxn modelId="{2C89204A-9460-4201-91CA-951108577DDE}" type="presParOf" srcId="{069C06AF-C568-4C76-BAAF-C9893A94C8A4}" destId="{49D1E486-94F9-43DB-B6B8-5961CB9370DE}" srcOrd="0" destOrd="0" presId="urn:microsoft.com/office/officeart/2008/layout/LinedList"/>
    <dgm:cxn modelId="{F23EE483-A6F3-48E5-87FE-0BC69EA1EB70}" type="presParOf" srcId="{069C06AF-C568-4C76-BAAF-C9893A94C8A4}" destId="{64F29EB5-7F5B-4239-B528-28BAD525565F}" srcOrd="1" destOrd="0" presId="urn:microsoft.com/office/officeart/2008/layout/LinedList"/>
    <dgm:cxn modelId="{3A116840-11E1-463F-BC4E-7FCACE4EAC16}" type="presParOf" srcId="{A57DC620-0DE7-4C2E-8B15-63753A0A6665}" destId="{EBD00436-7D73-493A-8F97-92587B24FDC9}" srcOrd="6" destOrd="0" presId="urn:microsoft.com/office/officeart/2008/layout/LinedList"/>
    <dgm:cxn modelId="{2B5AD4CC-59D5-4D2B-9904-D4969547DD25}" type="presParOf" srcId="{A57DC620-0DE7-4C2E-8B15-63753A0A6665}" destId="{7322D098-1808-47AB-91D0-132D02719275}" srcOrd="7" destOrd="0" presId="urn:microsoft.com/office/officeart/2008/layout/LinedList"/>
    <dgm:cxn modelId="{219E24D8-E759-4057-8058-58C445123057}" type="presParOf" srcId="{7322D098-1808-47AB-91D0-132D02719275}" destId="{2ADF7D0C-2896-4DD7-8429-FA8F2AE5DF20}" srcOrd="0" destOrd="0" presId="urn:microsoft.com/office/officeart/2008/layout/LinedList"/>
    <dgm:cxn modelId="{59A4286F-7E85-44C4-B8B4-03B0B0C73A91}" type="presParOf" srcId="{7322D098-1808-47AB-91D0-132D02719275}" destId="{969D760D-E7E6-4396-976F-FDE6047EAF2E}" srcOrd="1" destOrd="0" presId="urn:microsoft.com/office/officeart/2008/layout/LinedList"/>
    <dgm:cxn modelId="{F339117E-BCE4-4255-89ED-E1AD18500DA5}" type="presParOf" srcId="{A57DC620-0DE7-4C2E-8B15-63753A0A6665}" destId="{C721F0FF-9A44-441F-A4D0-B690D8B1971F}" srcOrd="8" destOrd="0" presId="urn:microsoft.com/office/officeart/2008/layout/LinedList"/>
    <dgm:cxn modelId="{A08194EB-DB1D-4962-8FA3-D27F60F0202A}" type="presParOf" srcId="{A57DC620-0DE7-4C2E-8B15-63753A0A6665}" destId="{87502220-C6CF-4920-B6D4-CF21453FA896}" srcOrd="9" destOrd="0" presId="urn:microsoft.com/office/officeart/2008/layout/LinedList"/>
    <dgm:cxn modelId="{15DCD394-C4B8-4F8B-BE1E-05F1D4A94781}" type="presParOf" srcId="{87502220-C6CF-4920-B6D4-CF21453FA896}" destId="{69686219-B045-4A7A-8E36-4A6AF7ADE210}" srcOrd="0" destOrd="0" presId="urn:microsoft.com/office/officeart/2008/layout/LinedList"/>
    <dgm:cxn modelId="{2936AC1F-AC33-4D4A-8B17-5D32613AB248}" type="presParOf" srcId="{87502220-C6CF-4920-B6D4-CF21453FA896}" destId="{2D58D88E-4FFE-41DD-A9A7-B4333FA14FD0}" srcOrd="1" destOrd="0" presId="urn:microsoft.com/office/officeart/2008/layout/LinedList"/>
    <dgm:cxn modelId="{5DFB3C01-9FAD-4B8C-BB98-508FD1307585}" type="presParOf" srcId="{A57DC620-0DE7-4C2E-8B15-63753A0A6665}" destId="{98CA3082-5555-4236-B68A-060243D12CFA}" srcOrd="10" destOrd="0" presId="urn:microsoft.com/office/officeart/2008/layout/LinedList"/>
    <dgm:cxn modelId="{BC92AD73-7CEB-4848-92A0-48C38866D75D}" type="presParOf" srcId="{A57DC620-0DE7-4C2E-8B15-63753A0A6665}" destId="{43484FED-B808-4F3D-8D73-3ABF4AFDFF33}" srcOrd="11" destOrd="0" presId="urn:microsoft.com/office/officeart/2008/layout/LinedList"/>
    <dgm:cxn modelId="{D283DEC6-CB9A-4B7B-8A2D-E99CB91419E3}" type="presParOf" srcId="{43484FED-B808-4F3D-8D73-3ABF4AFDFF33}" destId="{E5DE5EFF-3682-4C4E-AA05-F4D411A8F95F}" srcOrd="0" destOrd="0" presId="urn:microsoft.com/office/officeart/2008/layout/LinedList"/>
    <dgm:cxn modelId="{10D33A3A-027C-48DE-8258-3124DA16BC74}" type="presParOf" srcId="{43484FED-B808-4F3D-8D73-3ABF4AFDFF33}" destId="{83CE20DD-45A0-40E1-8324-6CB14613E7E9}" srcOrd="1" destOrd="0" presId="urn:microsoft.com/office/officeart/2008/layout/LinedList"/>
    <dgm:cxn modelId="{F12356BA-3304-4EBB-9C3C-1ACBE85B2A08}" type="presParOf" srcId="{A57DC620-0DE7-4C2E-8B15-63753A0A6665}" destId="{76EB1CB0-11AF-42B3-A66A-A176B4783BDE}" srcOrd="12" destOrd="0" presId="urn:microsoft.com/office/officeart/2008/layout/LinedList"/>
    <dgm:cxn modelId="{F9E481B4-F7E8-485F-9770-3182AE8DAE95}" type="presParOf" srcId="{A57DC620-0DE7-4C2E-8B15-63753A0A6665}" destId="{DCD75627-FB6A-4B8E-AB7D-6E58BA3C6894}" srcOrd="13" destOrd="0" presId="urn:microsoft.com/office/officeart/2008/layout/LinedList"/>
    <dgm:cxn modelId="{444AA346-D0D6-43B1-90AE-02406477392F}" type="presParOf" srcId="{DCD75627-FB6A-4B8E-AB7D-6E58BA3C6894}" destId="{8868F866-B438-45F0-A9B8-D3088ABAB39C}" srcOrd="0" destOrd="0" presId="urn:microsoft.com/office/officeart/2008/layout/LinedList"/>
    <dgm:cxn modelId="{B8143F5B-7C85-4BA2-909F-1212C09957B2}" type="presParOf" srcId="{DCD75627-FB6A-4B8E-AB7D-6E58BA3C6894}" destId="{94F969FD-F6C0-4EBA-B7B4-5435252D7EDA}" srcOrd="1" destOrd="0" presId="urn:microsoft.com/office/officeart/2008/layout/LinedList"/>
    <dgm:cxn modelId="{91F5CBDC-1979-4813-8B54-EA10BBBE7E05}" type="presParOf" srcId="{A57DC620-0DE7-4C2E-8B15-63753A0A6665}" destId="{D4CB77DD-F2BF-4CC5-969E-C7326BB2E934}" srcOrd="14" destOrd="0" presId="urn:microsoft.com/office/officeart/2008/layout/LinedList"/>
    <dgm:cxn modelId="{97A26435-959B-47DD-A218-621EC2554FF1}" type="presParOf" srcId="{A57DC620-0DE7-4C2E-8B15-63753A0A6665}" destId="{0241AF43-ECCC-4637-882A-6B711BFCA7FA}" srcOrd="15" destOrd="0" presId="urn:microsoft.com/office/officeart/2008/layout/LinedList"/>
    <dgm:cxn modelId="{8A0092BD-DDC7-448E-BCC3-48497707DF2E}" type="presParOf" srcId="{0241AF43-ECCC-4637-882A-6B711BFCA7FA}" destId="{4C7F3797-FA38-4AF6-8666-C70C73F89C5A}" srcOrd="0" destOrd="0" presId="urn:microsoft.com/office/officeart/2008/layout/LinedList"/>
    <dgm:cxn modelId="{62BC7C4E-AC10-41A4-81FB-EA9D1949D7E0}" type="presParOf" srcId="{0241AF43-ECCC-4637-882A-6B711BFCA7FA}" destId="{775DA37B-534B-4671-9ABB-F388FADF5089}"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9124D4DF-38CD-4C5D-98D6-A8FB00BECE21}" type="doc">
      <dgm:prSet loTypeId="urn:microsoft.com/office/officeart/2018/2/layout/IconLabelList" loCatId="icon" qsTypeId="urn:microsoft.com/office/officeart/2005/8/quickstyle/simple1" qsCatId="simple" csTypeId="urn:microsoft.com/office/officeart/2018/5/colors/Iconchunking_neutralbg_accent1_2" csCatId="accent1" phldr="1"/>
      <dgm:spPr/>
      <dgm:t>
        <a:bodyPr/>
        <a:lstStyle/>
        <a:p>
          <a:endParaRPr lang="en-US"/>
        </a:p>
      </dgm:t>
    </dgm:pt>
    <dgm:pt modelId="{2F3ED847-EFA0-431D-A3B9-C4DFFD8F6A33}">
      <dgm:prSet/>
      <dgm:spPr/>
      <dgm:t>
        <a:bodyPr/>
        <a:lstStyle/>
        <a:p>
          <a:pPr>
            <a:lnSpc>
              <a:spcPct val="100000"/>
            </a:lnSpc>
          </a:pPr>
          <a:r>
            <a:rPr lang="en-US"/>
            <a:t>Implement</a:t>
          </a:r>
          <a:r>
            <a:rPr lang="en-US">
              <a:latin typeface="Calibri Light" panose="020F0302020204030204"/>
            </a:rPr>
            <a:t> a</a:t>
          </a:r>
          <a:r>
            <a:rPr lang="en-US"/>
            <a:t> new</a:t>
          </a:r>
          <a:r>
            <a:rPr lang="en-US">
              <a:latin typeface="Calibri Light" panose="020F0302020204030204"/>
            </a:rPr>
            <a:t> </a:t>
          </a:r>
          <a:r>
            <a:rPr lang="en-US"/>
            <a:t> business process</a:t>
          </a:r>
        </a:p>
      </dgm:t>
    </dgm:pt>
    <dgm:pt modelId="{C49031EB-CF21-4CDD-9CD4-C04332DE6550}" type="parTrans" cxnId="{8F46F022-8481-4DD5-9CA9-4258375B08A0}">
      <dgm:prSet/>
      <dgm:spPr/>
      <dgm:t>
        <a:bodyPr/>
        <a:lstStyle/>
        <a:p>
          <a:endParaRPr lang="en-US"/>
        </a:p>
      </dgm:t>
    </dgm:pt>
    <dgm:pt modelId="{49BA4689-B2DE-419B-9A10-365062E868E0}" type="sibTrans" cxnId="{8F46F022-8481-4DD5-9CA9-4258375B08A0}">
      <dgm:prSet/>
      <dgm:spPr/>
      <dgm:t>
        <a:bodyPr/>
        <a:lstStyle/>
        <a:p>
          <a:endParaRPr lang="en-US"/>
        </a:p>
      </dgm:t>
    </dgm:pt>
    <dgm:pt modelId="{E7D449AA-FC6D-4514-858E-4DA0B6305C02}">
      <dgm:prSet phldr="0"/>
      <dgm:spPr/>
      <dgm:t>
        <a:bodyPr/>
        <a:lstStyle/>
        <a:p>
          <a:pPr>
            <a:lnSpc>
              <a:spcPct val="100000"/>
            </a:lnSpc>
          </a:pPr>
          <a:r>
            <a:rPr lang="en-US">
              <a:latin typeface="Calibri Light" panose="020F0302020204030204"/>
            </a:rPr>
            <a:t>Integrate more branch offices</a:t>
          </a:r>
        </a:p>
      </dgm:t>
    </dgm:pt>
    <dgm:pt modelId="{B622DD4E-0227-458F-BCE6-BFB16371833B}" type="parTrans" cxnId="{F454A4D1-D74A-4942-830D-C98CFB65715D}">
      <dgm:prSet/>
      <dgm:spPr/>
    </dgm:pt>
    <dgm:pt modelId="{56BE7546-E2BB-47F1-ACCC-C42019AB11FF}" type="sibTrans" cxnId="{F454A4D1-D74A-4942-830D-C98CFB65715D}">
      <dgm:prSet/>
      <dgm:spPr/>
    </dgm:pt>
    <dgm:pt modelId="{1DB1AAE3-AAEC-4E76-A2C8-5D18C5D21D06}" type="pres">
      <dgm:prSet presAssocID="{9124D4DF-38CD-4C5D-98D6-A8FB00BECE21}" presName="root" presStyleCnt="0">
        <dgm:presLayoutVars>
          <dgm:dir/>
          <dgm:resizeHandles val="exact"/>
        </dgm:presLayoutVars>
      </dgm:prSet>
      <dgm:spPr/>
    </dgm:pt>
    <dgm:pt modelId="{8E7742D6-C9F2-417D-BFD9-EFB9D930CF52}" type="pres">
      <dgm:prSet presAssocID="{2F3ED847-EFA0-431D-A3B9-C4DFFD8F6A33}" presName="compNode" presStyleCnt="0"/>
      <dgm:spPr/>
    </dgm:pt>
    <dgm:pt modelId="{0120B9F0-5867-49EC-A23F-7B5BA38B3871}" type="pres">
      <dgm:prSet presAssocID="{2F3ED847-EFA0-431D-A3B9-C4DFFD8F6A33}"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Check List"/>
        </a:ext>
      </dgm:extLst>
    </dgm:pt>
    <dgm:pt modelId="{C2563815-2F4B-4C86-B942-190A1F07FF30}" type="pres">
      <dgm:prSet presAssocID="{2F3ED847-EFA0-431D-A3B9-C4DFFD8F6A33}" presName="spaceRect" presStyleCnt="0"/>
      <dgm:spPr/>
    </dgm:pt>
    <dgm:pt modelId="{B2F3F0CA-DE34-422B-A39E-54D40E873CE0}" type="pres">
      <dgm:prSet presAssocID="{2F3ED847-EFA0-431D-A3B9-C4DFFD8F6A33}" presName="textRect" presStyleLbl="revTx" presStyleIdx="0" presStyleCnt="2">
        <dgm:presLayoutVars>
          <dgm:chMax val="1"/>
          <dgm:chPref val="1"/>
        </dgm:presLayoutVars>
      </dgm:prSet>
      <dgm:spPr/>
    </dgm:pt>
    <dgm:pt modelId="{F6330B74-94D2-4914-BC32-8EF2A579C08A}" type="pres">
      <dgm:prSet presAssocID="{49BA4689-B2DE-419B-9A10-365062E868E0}" presName="sibTrans" presStyleCnt="0"/>
      <dgm:spPr/>
    </dgm:pt>
    <dgm:pt modelId="{9216B6D3-8F20-41BE-9AC4-8EC10F0E87AC}" type="pres">
      <dgm:prSet presAssocID="{E7D449AA-FC6D-4514-858E-4DA0B6305C02}" presName="compNode" presStyleCnt="0"/>
      <dgm:spPr/>
    </dgm:pt>
    <dgm:pt modelId="{19809EC2-D3EE-42A9-BB0C-25C78FEACDD5}" type="pres">
      <dgm:prSet presAssocID="{E7D449AA-FC6D-4514-858E-4DA0B6305C02}"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City"/>
        </a:ext>
      </dgm:extLst>
    </dgm:pt>
    <dgm:pt modelId="{94A1063A-82E7-44E6-B73B-283A2C22AD36}" type="pres">
      <dgm:prSet presAssocID="{E7D449AA-FC6D-4514-858E-4DA0B6305C02}" presName="spaceRect" presStyleCnt="0"/>
      <dgm:spPr/>
    </dgm:pt>
    <dgm:pt modelId="{7B8631C7-6FD6-449B-A798-C7170B38F267}" type="pres">
      <dgm:prSet presAssocID="{E7D449AA-FC6D-4514-858E-4DA0B6305C02}" presName="textRect" presStyleLbl="revTx" presStyleIdx="1" presStyleCnt="2">
        <dgm:presLayoutVars>
          <dgm:chMax val="1"/>
          <dgm:chPref val="1"/>
        </dgm:presLayoutVars>
      </dgm:prSet>
      <dgm:spPr/>
    </dgm:pt>
  </dgm:ptLst>
  <dgm:cxnLst>
    <dgm:cxn modelId="{8F46F022-8481-4DD5-9CA9-4258375B08A0}" srcId="{9124D4DF-38CD-4C5D-98D6-A8FB00BECE21}" destId="{2F3ED847-EFA0-431D-A3B9-C4DFFD8F6A33}" srcOrd="0" destOrd="0" parTransId="{C49031EB-CF21-4CDD-9CD4-C04332DE6550}" sibTransId="{49BA4689-B2DE-419B-9A10-365062E868E0}"/>
    <dgm:cxn modelId="{9522F83D-6819-4DCF-8ADE-93D18E7DC59C}" type="presOf" srcId="{2F3ED847-EFA0-431D-A3B9-C4DFFD8F6A33}" destId="{B2F3F0CA-DE34-422B-A39E-54D40E873CE0}" srcOrd="0" destOrd="0" presId="urn:microsoft.com/office/officeart/2018/2/layout/IconLabelList"/>
    <dgm:cxn modelId="{0E12DF8E-A524-4EBD-8239-BF3E09DC34FB}" type="presOf" srcId="{9124D4DF-38CD-4C5D-98D6-A8FB00BECE21}" destId="{1DB1AAE3-AAEC-4E76-A2C8-5D18C5D21D06}" srcOrd="0" destOrd="0" presId="urn:microsoft.com/office/officeart/2018/2/layout/IconLabelList"/>
    <dgm:cxn modelId="{FB8916B4-7C80-41F2-AD15-CF3ABA24472C}" type="presOf" srcId="{E7D449AA-FC6D-4514-858E-4DA0B6305C02}" destId="{7B8631C7-6FD6-449B-A798-C7170B38F267}" srcOrd="0" destOrd="0" presId="urn:microsoft.com/office/officeart/2018/2/layout/IconLabelList"/>
    <dgm:cxn modelId="{F454A4D1-D74A-4942-830D-C98CFB65715D}" srcId="{9124D4DF-38CD-4C5D-98D6-A8FB00BECE21}" destId="{E7D449AA-FC6D-4514-858E-4DA0B6305C02}" srcOrd="1" destOrd="0" parTransId="{B622DD4E-0227-458F-BCE6-BFB16371833B}" sibTransId="{56BE7546-E2BB-47F1-ACCC-C42019AB11FF}"/>
    <dgm:cxn modelId="{043DA719-104C-4E4B-B22A-841C6D35B9BA}" type="presParOf" srcId="{1DB1AAE3-AAEC-4E76-A2C8-5D18C5D21D06}" destId="{8E7742D6-C9F2-417D-BFD9-EFB9D930CF52}" srcOrd="0" destOrd="0" presId="urn:microsoft.com/office/officeart/2018/2/layout/IconLabelList"/>
    <dgm:cxn modelId="{73F5DEFF-ACB9-41DE-A8E4-F72359018753}" type="presParOf" srcId="{8E7742D6-C9F2-417D-BFD9-EFB9D930CF52}" destId="{0120B9F0-5867-49EC-A23F-7B5BA38B3871}" srcOrd="0" destOrd="0" presId="urn:microsoft.com/office/officeart/2018/2/layout/IconLabelList"/>
    <dgm:cxn modelId="{5288A1CB-AD16-45D8-8972-4926291C6CD1}" type="presParOf" srcId="{8E7742D6-C9F2-417D-BFD9-EFB9D930CF52}" destId="{C2563815-2F4B-4C86-B942-190A1F07FF30}" srcOrd="1" destOrd="0" presId="urn:microsoft.com/office/officeart/2018/2/layout/IconLabelList"/>
    <dgm:cxn modelId="{DAB77A73-E527-48DC-B882-E519721A478A}" type="presParOf" srcId="{8E7742D6-C9F2-417D-BFD9-EFB9D930CF52}" destId="{B2F3F0CA-DE34-422B-A39E-54D40E873CE0}" srcOrd="2" destOrd="0" presId="urn:microsoft.com/office/officeart/2018/2/layout/IconLabelList"/>
    <dgm:cxn modelId="{9AF589B5-D9B4-4FF0-8AC5-A6D9CB312965}" type="presParOf" srcId="{1DB1AAE3-AAEC-4E76-A2C8-5D18C5D21D06}" destId="{F6330B74-94D2-4914-BC32-8EF2A579C08A}" srcOrd="1" destOrd="0" presId="urn:microsoft.com/office/officeart/2018/2/layout/IconLabelList"/>
    <dgm:cxn modelId="{54EFB02B-B8F9-4307-8534-61064B282FB1}" type="presParOf" srcId="{1DB1AAE3-AAEC-4E76-A2C8-5D18C5D21D06}" destId="{9216B6D3-8F20-41BE-9AC4-8EC10F0E87AC}" srcOrd="2" destOrd="0" presId="urn:microsoft.com/office/officeart/2018/2/layout/IconLabelList"/>
    <dgm:cxn modelId="{ED5180BB-0688-4973-A165-FBD6F9E3B9CD}" type="presParOf" srcId="{9216B6D3-8F20-41BE-9AC4-8EC10F0E87AC}" destId="{19809EC2-D3EE-42A9-BB0C-25C78FEACDD5}" srcOrd="0" destOrd="0" presId="urn:microsoft.com/office/officeart/2018/2/layout/IconLabelList"/>
    <dgm:cxn modelId="{4D07014F-B15B-4E5D-B0AA-D3131E1BA827}" type="presParOf" srcId="{9216B6D3-8F20-41BE-9AC4-8EC10F0E87AC}" destId="{94A1063A-82E7-44E6-B73B-283A2C22AD36}" srcOrd="1" destOrd="0" presId="urn:microsoft.com/office/officeart/2018/2/layout/IconLabelList"/>
    <dgm:cxn modelId="{5F121715-469E-4964-A58A-987F0EBC29B4}" type="presParOf" srcId="{9216B6D3-8F20-41BE-9AC4-8EC10F0E87AC}" destId="{7B8631C7-6FD6-449B-A798-C7170B38F267}"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A80274A3-6560-4553-95B1-D626900BF35A}"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7993B75D-1BFF-4402-A92B-ED87DB8ECBDF}">
      <dgm:prSet/>
      <dgm:spPr/>
      <dgm:t>
        <a:bodyPr/>
        <a:lstStyle/>
        <a:p>
          <a:r>
            <a:rPr lang="pl-PL"/>
            <a:t>Special thanks to Mr. Wiktor Wandachowicz for his guidance, convoyed lectures and support during the project realization.</a:t>
          </a:r>
          <a:endParaRPr lang="en-US"/>
        </a:p>
      </dgm:t>
    </dgm:pt>
    <dgm:pt modelId="{930EF559-8AD5-4AB0-8EC8-87E0D0703A35}" type="parTrans" cxnId="{EB7BB216-DE55-4B6D-8B3E-A4489A2E9F3C}">
      <dgm:prSet/>
      <dgm:spPr/>
      <dgm:t>
        <a:bodyPr/>
        <a:lstStyle/>
        <a:p>
          <a:endParaRPr lang="en-US"/>
        </a:p>
      </dgm:t>
    </dgm:pt>
    <dgm:pt modelId="{9254E3D1-AB7D-46EC-9402-BABE914B377D}" type="sibTrans" cxnId="{EB7BB216-DE55-4B6D-8B3E-A4489A2E9F3C}">
      <dgm:prSet/>
      <dgm:spPr/>
      <dgm:t>
        <a:bodyPr/>
        <a:lstStyle/>
        <a:p>
          <a:endParaRPr lang="en-US"/>
        </a:p>
      </dgm:t>
    </dgm:pt>
    <dgm:pt modelId="{BACABF4B-11B9-427E-A8EA-2FB3597DA1E5}">
      <dgm:prSet/>
      <dgm:spPr/>
      <dgm:t>
        <a:bodyPr/>
        <a:lstStyle/>
        <a:p>
          <a:r>
            <a:rPr lang="pl-PL"/>
            <a:t>Thanks for questions and feedback from the other groups.</a:t>
          </a:r>
          <a:endParaRPr lang="en-US"/>
        </a:p>
      </dgm:t>
    </dgm:pt>
    <dgm:pt modelId="{B4EC5B20-47C2-491D-803B-2F2011B37060}" type="parTrans" cxnId="{2E78FEE4-6653-4388-991E-D466A218C0D0}">
      <dgm:prSet/>
      <dgm:spPr/>
      <dgm:t>
        <a:bodyPr/>
        <a:lstStyle/>
        <a:p>
          <a:endParaRPr lang="en-US"/>
        </a:p>
      </dgm:t>
    </dgm:pt>
    <dgm:pt modelId="{64A07815-4591-4170-A0DD-7A9592C39888}" type="sibTrans" cxnId="{2E78FEE4-6653-4388-991E-D466A218C0D0}">
      <dgm:prSet/>
      <dgm:spPr/>
      <dgm:t>
        <a:bodyPr/>
        <a:lstStyle/>
        <a:p>
          <a:endParaRPr lang="en-US"/>
        </a:p>
      </dgm:t>
    </dgm:pt>
    <dgm:pt modelId="{5D8DD777-269D-4701-BB97-4D7673222AE4}" type="pres">
      <dgm:prSet presAssocID="{A80274A3-6560-4553-95B1-D626900BF35A}" presName="root" presStyleCnt="0">
        <dgm:presLayoutVars>
          <dgm:dir/>
          <dgm:resizeHandles val="exact"/>
        </dgm:presLayoutVars>
      </dgm:prSet>
      <dgm:spPr/>
    </dgm:pt>
    <dgm:pt modelId="{51A2FBB7-0446-4340-9462-B46A6BA4174E}" type="pres">
      <dgm:prSet presAssocID="{7993B75D-1BFF-4402-A92B-ED87DB8ECBDF}" presName="compNode" presStyleCnt="0"/>
      <dgm:spPr/>
    </dgm:pt>
    <dgm:pt modelId="{7CC1C4A3-7400-4004-98ED-6130D56E1744}" type="pres">
      <dgm:prSet presAssocID="{7993B75D-1BFF-4402-A92B-ED87DB8ECBDF}" presName="bgRect" presStyleLbl="bgShp" presStyleIdx="0" presStyleCnt="2"/>
      <dgm:spPr/>
    </dgm:pt>
    <dgm:pt modelId="{EBD19F7B-C675-4AD9-9DC5-771DD7D40E87}" type="pres">
      <dgm:prSet presAssocID="{7993B75D-1BFF-4402-A92B-ED87DB8ECBDF}"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Wykładowca"/>
        </a:ext>
      </dgm:extLst>
    </dgm:pt>
    <dgm:pt modelId="{8206A2EC-500D-4F92-BB7A-E08FF154666E}" type="pres">
      <dgm:prSet presAssocID="{7993B75D-1BFF-4402-A92B-ED87DB8ECBDF}" presName="spaceRect" presStyleCnt="0"/>
      <dgm:spPr/>
    </dgm:pt>
    <dgm:pt modelId="{BAC19644-103E-4C71-9F05-D428A515A0F5}" type="pres">
      <dgm:prSet presAssocID="{7993B75D-1BFF-4402-A92B-ED87DB8ECBDF}" presName="parTx" presStyleLbl="revTx" presStyleIdx="0" presStyleCnt="2">
        <dgm:presLayoutVars>
          <dgm:chMax val="0"/>
          <dgm:chPref val="0"/>
        </dgm:presLayoutVars>
      </dgm:prSet>
      <dgm:spPr/>
    </dgm:pt>
    <dgm:pt modelId="{1A2A3869-8973-45FD-9E4E-E65B778842FA}" type="pres">
      <dgm:prSet presAssocID="{9254E3D1-AB7D-46EC-9402-BABE914B377D}" presName="sibTrans" presStyleCnt="0"/>
      <dgm:spPr/>
    </dgm:pt>
    <dgm:pt modelId="{2B6317DB-5A8A-453E-897A-6FE8D8418968}" type="pres">
      <dgm:prSet presAssocID="{BACABF4B-11B9-427E-A8EA-2FB3597DA1E5}" presName="compNode" presStyleCnt="0"/>
      <dgm:spPr/>
    </dgm:pt>
    <dgm:pt modelId="{2904FE44-13F0-461B-ADE5-4AE961EB2608}" type="pres">
      <dgm:prSet presAssocID="{BACABF4B-11B9-427E-A8EA-2FB3597DA1E5}" presName="bgRect" presStyleLbl="bgShp" presStyleIdx="1" presStyleCnt="2"/>
      <dgm:spPr/>
    </dgm:pt>
    <dgm:pt modelId="{AB19A647-89D5-4AC9-B73D-69603065C8D0}" type="pres">
      <dgm:prSet presAssocID="{BACABF4B-11B9-427E-A8EA-2FB3597DA1E5}"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elp"/>
        </a:ext>
      </dgm:extLst>
    </dgm:pt>
    <dgm:pt modelId="{8A82D782-42CE-4629-8684-47A59047BDC0}" type="pres">
      <dgm:prSet presAssocID="{BACABF4B-11B9-427E-A8EA-2FB3597DA1E5}" presName="spaceRect" presStyleCnt="0"/>
      <dgm:spPr/>
    </dgm:pt>
    <dgm:pt modelId="{F54512DC-8B9D-40B2-A7B5-0459337430AA}" type="pres">
      <dgm:prSet presAssocID="{BACABF4B-11B9-427E-A8EA-2FB3597DA1E5}" presName="parTx" presStyleLbl="revTx" presStyleIdx="1" presStyleCnt="2">
        <dgm:presLayoutVars>
          <dgm:chMax val="0"/>
          <dgm:chPref val="0"/>
        </dgm:presLayoutVars>
      </dgm:prSet>
      <dgm:spPr/>
    </dgm:pt>
  </dgm:ptLst>
  <dgm:cxnLst>
    <dgm:cxn modelId="{D69D930E-1980-4CBF-9431-6119D76EB03F}" type="presOf" srcId="{BACABF4B-11B9-427E-A8EA-2FB3597DA1E5}" destId="{F54512DC-8B9D-40B2-A7B5-0459337430AA}" srcOrd="0" destOrd="0" presId="urn:microsoft.com/office/officeart/2018/2/layout/IconVerticalSolidList"/>
    <dgm:cxn modelId="{EB7BB216-DE55-4B6D-8B3E-A4489A2E9F3C}" srcId="{A80274A3-6560-4553-95B1-D626900BF35A}" destId="{7993B75D-1BFF-4402-A92B-ED87DB8ECBDF}" srcOrd="0" destOrd="0" parTransId="{930EF559-8AD5-4AB0-8EC8-87E0D0703A35}" sibTransId="{9254E3D1-AB7D-46EC-9402-BABE914B377D}"/>
    <dgm:cxn modelId="{9299686C-62DF-40E1-8FFC-49A28D8C1017}" type="presOf" srcId="{A80274A3-6560-4553-95B1-D626900BF35A}" destId="{5D8DD777-269D-4701-BB97-4D7673222AE4}" srcOrd="0" destOrd="0" presId="urn:microsoft.com/office/officeart/2018/2/layout/IconVerticalSolidList"/>
    <dgm:cxn modelId="{CADC7E57-BD8F-4B2D-AF4E-DA97BB596F84}" type="presOf" srcId="{7993B75D-1BFF-4402-A92B-ED87DB8ECBDF}" destId="{BAC19644-103E-4C71-9F05-D428A515A0F5}" srcOrd="0" destOrd="0" presId="urn:microsoft.com/office/officeart/2018/2/layout/IconVerticalSolidList"/>
    <dgm:cxn modelId="{2E78FEE4-6653-4388-991E-D466A218C0D0}" srcId="{A80274A3-6560-4553-95B1-D626900BF35A}" destId="{BACABF4B-11B9-427E-A8EA-2FB3597DA1E5}" srcOrd="1" destOrd="0" parTransId="{B4EC5B20-47C2-491D-803B-2F2011B37060}" sibTransId="{64A07815-4591-4170-A0DD-7A9592C39888}"/>
    <dgm:cxn modelId="{922EF71C-CA82-4968-B5D4-B2C76A79625A}" type="presParOf" srcId="{5D8DD777-269D-4701-BB97-4D7673222AE4}" destId="{51A2FBB7-0446-4340-9462-B46A6BA4174E}" srcOrd="0" destOrd="0" presId="urn:microsoft.com/office/officeart/2018/2/layout/IconVerticalSolidList"/>
    <dgm:cxn modelId="{6C757D55-E7EE-4892-9FFA-92D18518C3FB}" type="presParOf" srcId="{51A2FBB7-0446-4340-9462-B46A6BA4174E}" destId="{7CC1C4A3-7400-4004-98ED-6130D56E1744}" srcOrd="0" destOrd="0" presId="urn:microsoft.com/office/officeart/2018/2/layout/IconVerticalSolidList"/>
    <dgm:cxn modelId="{A7B90818-EFE3-4349-809F-3E6ED4B0A3A3}" type="presParOf" srcId="{51A2FBB7-0446-4340-9462-B46A6BA4174E}" destId="{EBD19F7B-C675-4AD9-9DC5-771DD7D40E87}" srcOrd="1" destOrd="0" presId="urn:microsoft.com/office/officeart/2018/2/layout/IconVerticalSolidList"/>
    <dgm:cxn modelId="{7EB066C6-1624-4A37-AF2D-2274EA7A780B}" type="presParOf" srcId="{51A2FBB7-0446-4340-9462-B46A6BA4174E}" destId="{8206A2EC-500D-4F92-BB7A-E08FF154666E}" srcOrd="2" destOrd="0" presId="urn:microsoft.com/office/officeart/2018/2/layout/IconVerticalSolidList"/>
    <dgm:cxn modelId="{EC3733A8-AB94-4342-89F7-B3300FBBB639}" type="presParOf" srcId="{51A2FBB7-0446-4340-9462-B46A6BA4174E}" destId="{BAC19644-103E-4C71-9F05-D428A515A0F5}" srcOrd="3" destOrd="0" presId="urn:microsoft.com/office/officeart/2018/2/layout/IconVerticalSolidList"/>
    <dgm:cxn modelId="{59118138-57C9-45B5-9B51-D3E3706D0AC7}" type="presParOf" srcId="{5D8DD777-269D-4701-BB97-4D7673222AE4}" destId="{1A2A3869-8973-45FD-9E4E-E65B778842FA}" srcOrd="1" destOrd="0" presId="urn:microsoft.com/office/officeart/2018/2/layout/IconVerticalSolidList"/>
    <dgm:cxn modelId="{043E3ECB-C1F2-4163-8431-6BB6E864BB4A}" type="presParOf" srcId="{5D8DD777-269D-4701-BB97-4D7673222AE4}" destId="{2B6317DB-5A8A-453E-897A-6FE8D8418968}" srcOrd="2" destOrd="0" presId="urn:microsoft.com/office/officeart/2018/2/layout/IconVerticalSolidList"/>
    <dgm:cxn modelId="{AC16D6AC-F892-4144-95ED-3CD056E7D3CD}" type="presParOf" srcId="{2B6317DB-5A8A-453E-897A-6FE8D8418968}" destId="{2904FE44-13F0-461B-ADE5-4AE961EB2608}" srcOrd="0" destOrd="0" presId="urn:microsoft.com/office/officeart/2018/2/layout/IconVerticalSolidList"/>
    <dgm:cxn modelId="{3A103292-074E-4A17-970B-B75C2EB4BFAB}" type="presParOf" srcId="{2B6317DB-5A8A-453E-897A-6FE8D8418968}" destId="{AB19A647-89D5-4AC9-B73D-69603065C8D0}" srcOrd="1" destOrd="0" presId="urn:microsoft.com/office/officeart/2018/2/layout/IconVerticalSolidList"/>
    <dgm:cxn modelId="{5FBF583B-8CB1-41BB-A87D-D3017F3B038F}" type="presParOf" srcId="{2B6317DB-5A8A-453E-897A-6FE8D8418968}" destId="{8A82D782-42CE-4629-8684-47A59047BDC0}" srcOrd="2" destOrd="0" presId="urn:microsoft.com/office/officeart/2018/2/layout/IconVerticalSolidList"/>
    <dgm:cxn modelId="{EB9CBB62-E7FF-4C84-9E34-1AE9D6B6F71A}" type="presParOf" srcId="{2B6317DB-5A8A-453E-897A-6FE8D8418968}" destId="{F54512DC-8B9D-40B2-A7B5-0459337430AA}"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08AEEE-C86B-4C5C-96CB-682587B46014}">
      <dsp:nvSpPr>
        <dsp:cNvPr id="0" name=""/>
        <dsp:cNvSpPr/>
      </dsp:nvSpPr>
      <dsp:spPr>
        <a:xfrm>
          <a:off x="0" y="33533"/>
          <a:ext cx="6263640" cy="81549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en-US" sz="3400" kern="1200"/>
            <a:t>Database</a:t>
          </a:r>
        </a:p>
      </dsp:txBody>
      <dsp:txXfrm>
        <a:off x="39809" y="73342"/>
        <a:ext cx="6184022" cy="735872"/>
      </dsp:txXfrm>
    </dsp:sp>
    <dsp:sp modelId="{AF083837-FB81-4BD4-A561-B3FA9BE4BF22}">
      <dsp:nvSpPr>
        <dsp:cNvPr id="0" name=""/>
        <dsp:cNvSpPr/>
      </dsp:nvSpPr>
      <dsp:spPr>
        <a:xfrm>
          <a:off x="0" y="849023"/>
          <a:ext cx="6263640" cy="5630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8871" tIns="43180" rIns="241808" bIns="43180" numCol="1" spcCol="1270" anchor="t" anchorCtr="0">
          <a:noAutofit/>
        </a:bodyPr>
        <a:lstStyle/>
        <a:p>
          <a:pPr marL="228600" lvl="1" indent="-228600" algn="l" defTabSz="1200150">
            <a:lnSpc>
              <a:spcPct val="90000"/>
            </a:lnSpc>
            <a:spcBef>
              <a:spcPct val="0"/>
            </a:spcBef>
            <a:spcAft>
              <a:spcPct val="20000"/>
            </a:spcAft>
            <a:buChar char="•"/>
          </a:pPr>
          <a:r>
            <a:rPr lang="en-US" sz="2700" kern="1200"/>
            <a:t>MySQL MySQL Server 8.0.23-1debian10</a:t>
          </a:r>
        </a:p>
      </dsp:txBody>
      <dsp:txXfrm>
        <a:off x="0" y="849023"/>
        <a:ext cx="6263640" cy="563040"/>
      </dsp:txXfrm>
    </dsp:sp>
    <dsp:sp modelId="{ED1EE0F0-48FF-4604-ACF0-05FF6B1B84AB}">
      <dsp:nvSpPr>
        <dsp:cNvPr id="0" name=""/>
        <dsp:cNvSpPr/>
      </dsp:nvSpPr>
      <dsp:spPr>
        <a:xfrm>
          <a:off x="0" y="1412063"/>
          <a:ext cx="6263640" cy="815490"/>
        </a:xfrm>
        <a:prstGeom prst="roundRect">
          <a:avLst/>
        </a:prstGeom>
        <a:solidFill>
          <a:schemeClr val="accent5">
            <a:hueOff val="-3676672"/>
            <a:satOff val="-5114"/>
            <a:lumOff val="-196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en-US" sz="3400" kern="1200"/>
            <a:t>Backend</a:t>
          </a:r>
        </a:p>
      </dsp:txBody>
      <dsp:txXfrm>
        <a:off x="39809" y="1451872"/>
        <a:ext cx="6184022" cy="735872"/>
      </dsp:txXfrm>
    </dsp:sp>
    <dsp:sp modelId="{496AA6A9-E650-42E4-9FE8-412C74C05E52}">
      <dsp:nvSpPr>
        <dsp:cNvPr id="0" name=""/>
        <dsp:cNvSpPr/>
      </dsp:nvSpPr>
      <dsp:spPr>
        <a:xfrm>
          <a:off x="0" y="2227553"/>
          <a:ext cx="6263640" cy="5630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8871" tIns="43180" rIns="241808" bIns="43180" numCol="1" spcCol="1270" anchor="t" anchorCtr="0">
          <a:noAutofit/>
        </a:bodyPr>
        <a:lstStyle/>
        <a:p>
          <a:pPr marL="228600" lvl="1" indent="-228600" algn="l" defTabSz="1200150">
            <a:lnSpc>
              <a:spcPct val="90000"/>
            </a:lnSpc>
            <a:spcBef>
              <a:spcPct val="0"/>
            </a:spcBef>
            <a:spcAft>
              <a:spcPct val="20000"/>
            </a:spcAft>
            <a:buChar char="•"/>
          </a:pPr>
          <a:r>
            <a:rPr lang="en-US" sz="2700" kern="1200"/>
            <a:t>Java Spring Spring Boot (v2.4.3)</a:t>
          </a:r>
        </a:p>
      </dsp:txBody>
      <dsp:txXfrm>
        <a:off x="0" y="2227553"/>
        <a:ext cx="6263640" cy="563040"/>
      </dsp:txXfrm>
    </dsp:sp>
    <dsp:sp modelId="{653EE3C8-28DE-4CAA-BDB3-01EEAF8ADCB6}">
      <dsp:nvSpPr>
        <dsp:cNvPr id="0" name=""/>
        <dsp:cNvSpPr/>
      </dsp:nvSpPr>
      <dsp:spPr>
        <a:xfrm>
          <a:off x="0" y="2790593"/>
          <a:ext cx="6263640" cy="815490"/>
        </a:xfrm>
        <a:prstGeom prst="roundRect">
          <a:avLst/>
        </a:prstGeom>
        <a:solidFill>
          <a:schemeClr val="accent5">
            <a:hueOff val="-7353344"/>
            <a:satOff val="-10228"/>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en-US" sz="3400" kern="1200"/>
            <a:t>Frontend</a:t>
          </a:r>
        </a:p>
      </dsp:txBody>
      <dsp:txXfrm>
        <a:off x="39809" y="2830402"/>
        <a:ext cx="6184022" cy="735872"/>
      </dsp:txXfrm>
    </dsp:sp>
    <dsp:sp modelId="{E3B095B0-3359-424F-8581-87EBD7D2A185}">
      <dsp:nvSpPr>
        <dsp:cNvPr id="0" name=""/>
        <dsp:cNvSpPr/>
      </dsp:nvSpPr>
      <dsp:spPr>
        <a:xfrm>
          <a:off x="0" y="3606084"/>
          <a:ext cx="6263640" cy="18650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8871" tIns="43180" rIns="241808" bIns="43180" numCol="1" spcCol="1270" anchor="t" anchorCtr="0">
          <a:noAutofit/>
        </a:bodyPr>
        <a:lstStyle/>
        <a:p>
          <a:pPr marL="228600" lvl="1" indent="-228600" algn="l" defTabSz="1200150">
            <a:lnSpc>
              <a:spcPct val="90000"/>
            </a:lnSpc>
            <a:spcBef>
              <a:spcPct val="0"/>
            </a:spcBef>
            <a:spcAft>
              <a:spcPct val="20000"/>
            </a:spcAft>
            <a:buChar char="•"/>
          </a:pPr>
          <a:r>
            <a:rPr lang="en-US" sz="2700" kern="1200"/>
            <a:t>Flutter Flutter 2.2.2</a:t>
          </a:r>
        </a:p>
        <a:p>
          <a:pPr marL="457200" lvl="2" indent="-228600" algn="l" defTabSz="1200150">
            <a:lnSpc>
              <a:spcPct val="90000"/>
            </a:lnSpc>
            <a:spcBef>
              <a:spcPct val="0"/>
            </a:spcBef>
            <a:spcAft>
              <a:spcPct val="20000"/>
            </a:spcAft>
            <a:buChar char="•"/>
          </a:pPr>
          <a:r>
            <a:rPr lang="en-US" sz="2700" kern="1200"/>
            <a:t>Android</a:t>
          </a:r>
        </a:p>
        <a:p>
          <a:pPr marL="457200" lvl="2" indent="-228600" algn="l" defTabSz="1200150">
            <a:lnSpc>
              <a:spcPct val="90000"/>
            </a:lnSpc>
            <a:spcBef>
              <a:spcPct val="0"/>
            </a:spcBef>
            <a:spcAft>
              <a:spcPct val="20000"/>
            </a:spcAft>
            <a:buChar char="•"/>
          </a:pPr>
          <a:r>
            <a:rPr lang="en-US" sz="2700" kern="1200"/>
            <a:t>iOS</a:t>
          </a:r>
        </a:p>
        <a:p>
          <a:pPr marL="457200" lvl="2" indent="-228600" algn="l" defTabSz="1200150">
            <a:lnSpc>
              <a:spcPct val="90000"/>
            </a:lnSpc>
            <a:spcBef>
              <a:spcPct val="0"/>
            </a:spcBef>
            <a:spcAft>
              <a:spcPct val="20000"/>
            </a:spcAft>
            <a:buChar char="•"/>
          </a:pPr>
          <a:r>
            <a:rPr lang="en-US" sz="2700" kern="1200"/>
            <a:t>Web</a:t>
          </a:r>
        </a:p>
      </dsp:txBody>
      <dsp:txXfrm>
        <a:off x="0" y="3606084"/>
        <a:ext cx="6263640" cy="186507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C50390-C2C2-4CC9-92B2-80CBBD59AD53}">
      <dsp:nvSpPr>
        <dsp:cNvPr id="0" name=""/>
        <dsp:cNvSpPr/>
      </dsp:nvSpPr>
      <dsp:spPr>
        <a:xfrm>
          <a:off x="0" y="348397"/>
          <a:ext cx="6192319" cy="529200"/>
        </a:xfrm>
        <a:prstGeom prst="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sp>
    <dsp:sp modelId="{2B31B93C-FDB0-442B-A862-7B676EC438C6}">
      <dsp:nvSpPr>
        <dsp:cNvPr id="0" name=""/>
        <dsp:cNvSpPr/>
      </dsp:nvSpPr>
      <dsp:spPr>
        <a:xfrm>
          <a:off x="309615" y="38437"/>
          <a:ext cx="4334623" cy="619920"/>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63838" tIns="0" rIns="163838" bIns="0" numCol="1" spcCol="1270" anchor="ctr" anchorCtr="0">
          <a:noAutofit/>
        </a:bodyPr>
        <a:lstStyle/>
        <a:p>
          <a:pPr marL="0" lvl="0" indent="0" algn="l" defTabSz="933450">
            <a:lnSpc>
              <a:spcPct val="90000"/>
            </a:lnSpc>
            <a:spcBef>
              <a:spcPct val="0"/>
            </a:spcBef>
            <a:spcAft>
              <a:spcPct val="35000"/>
            </a:spcAft>
            <a:buNone/>
          </a:pPr>
          <a:r>
            <a:rPr lang="en-US" sz="2100" kern="1200"/>
            <a:t>AutoConfiguration</a:t>
          </a:r>
        </a:p>
      </dsp:txBody>
      <dsp:txXfrm>
        <a:off x="339877" y="68699"/>
        <a:ext cx="4274099" cy="559396"/>
      </dsp:txXfrm>
    </dsp:sp>
    <dsp:sp modelId="{F53A7730-9C26-454F-872C-309B1EAE4D16}">
      <dsp:nvSpPr>
        <dsp:cNvPr id="0" name=""/>
        <dsp:cNvSpPr/>
      </dsp:nvSpPr>
      <dsp:spPr>
        <a:xfrm>
          <a:off x="0" y="1300957"/>
          <a:ext cx="6192319" cy="529200"/>
        </a:xfrm>
        <a:prstGeom prst="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sp>
    <dsp:sp modelId="{1C6C5B70-0628-4597-9AB5-98FA34FDA23A}">
      <dsp:nvSpPr>
        <dsp:cNvPr id="0" name=""/>
        <dsp:cNvSpPr/>
      </dsp:nvSpPr>
      <dsp:spPr>
        <a:xfrm>
          <a:off x="309615" y="990997"/>
          <a:ext cx="4334623" cy="619920"/>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63838" tIns="0" rIns="163838" bIns="0" numCol="1" spcCol="1270" anchor="ctr" anchorCtr="0">
          <a:noAutofit/>
        </a:bodyPr>
        <a:lstStyle/>
        <a:p>
          <a:pPr marL="0" lvl="0" indent="0" algn="l" defTabSz="933450">
            <a:lnSpc>
              <a:spcPct val="90000"/>
            </a:lnSpc>
            <a:spcBef>
              <a:spcPct val="0"/>
            </a:spcBef>
            <a:spcAft>
              <a:spcPct val="35000"/>
            </a:spcAft>
            <a:buNone/>
          </a:pPr>
          <a:r>
            <a:rPr lang="en-US" sz="2100" kern="1200"/>
            <a:t>Starter POMs</a:t>
          </a:r>
        </a:p>
      </dsp:txBody>
      <dsp:txXfrm>
        <a:off x="339877" y="1021259"/>
        <a:ext cx="4274099" cy="559396"/>
      </dsp:txXfrm>
    </dsp:sp>
    <dsp:sp modelId="{03019537-0D62-48D4-B62A-6B4A31B98378}">
      <dsp:nvSpPr>
        <dsp:cNvPr id="0" name=""/>
        <dsp:cNvSpPr/>
      </dsp:nvSpPr>
      <dsp:spPr>
        <a:xfrm>
          <a:off x="0" y="2253517"/>
          <a:ext cx="6192319" cy="529200"/>
        </a:xfrm>
        <a:prstGeom prst="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sp>
    <dsp:sp modelId="{D6ABA6BF-B2BE-46CC-8883-12AD45CF5856}">
      <dsp:nvSpPr>
        <dsp:cNvPr id="0" name=""/>
        <dsp:cNvSpPr/>
      </dsp:nvSpPr>
      <dsp:spPr>
        <a:xfrm>
          <a:off x="309615" y="1943557"/>
          <a:ext cx="4334623" cy="619920"/>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63838" tIns="0" rIns="163838" bIns="0" numCol="1" spcCol="1270" anchor="ctr" anchorCtr="0">
          <a:noAutofit/>
        </a:bodyPr>
        <a:lstStyle/>
        <a:p>
          <a:pPr marL="0" lvl="0" indent="0" algn="l" defTabSz="933450">
            <a:lnSpc>
              <a:spcPct val="90000"/>
            </a:lnSpc>
            <a:spcBef>
              <a:spcPct val="0"/>
            </a:spcBef>
            <a:spcAft>
              <a:spcPct val="35000"/>
            </a:spcAft>
            <a:buNone/>
          </a:pPr>
          <a:r>
            <a:rPr lang="en-US" sz="2100" kern="1200"/>
            <a:t>Spring Boot CLI</a:t>
          </a:r>
        </a:p>
      </dsp:txBody>
      <dsp:txXfrm>
        <a:off x="339877" y="1973819"/>
        <a:ext cx="4274099" cy="559396"/>
      </dsp:txXfrm>
    </dsp:sp>
    <dsp:sp modelId="{6C2AF2C9-88B3-427D-B6F1-76D2AD1264B4}">
      <dsp:nvSpPr>
        <dsp:cNvPr id="0" name=""/>
        <dsp:cNvSpPr/>
      </dsp:nvSpPr>
      <dsp:spPr>
        <a:xfrm>
          <a:off x="0" y="3206078"/>
          <a:ext cx="6192319" cy="529200"/>
        </a:xfrm>
        <a:prstGeom prst="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sp>
    <dsp:sp modelId="{3E9A8936-A299-4287-8281-C5D0EB98F119}">
      <dsp:nvSpPr>
        <dsp:cNvPr id="0" name=""/>
        <dsp:cNvSpPr/>
      </dsp:nvSpPr>
      <dsp:spPr>
        <a:xfrm>
          <a:off x="309615" y="2896118"/>
          <a:ext cx="4334623" cy="619920"/>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63838" tIns="0" rIns="163838" bIns="0" numCol="1" spcCol="1270" anchor="ctr" anchorCtr="0">
          <a:noAutofit/>
        </a:bodyPr>
        <a:lstStyle/>
        <a:p>
          <a:pPr marL="0" lvl="0" indent="0" algn="l" defTabSz="933450">
            <a:lnSpc>
              <a:spcPct val="90000"/>
            </a:lnSpc>
            <a:spcBef>
              <a:spcPct val="0"/>
            </a:spcBef>
            <a:spcAft>
              <a:spcPct val="35000"/>
            </a:spcAft>
            <a:buNone/>
          </a:pPr>
          <a:r>
            <a:rPr lang="en-US" sz="2100" kern="1200"/>
            <a:t>Actuator</a:t>
          </a:r>
        </a:p>
      </dsp:txBody>
      <dsp:txXfrm>
        <a:off x="339877" y="2926380"/>
        <a:ext cx="4274099" cy="559396"/>
      </dsp:txXfrm>
    </dsp:sp>
    <dsp:sp modelId="{659E45C4-B13A-4BC4-95DD-3D3394FF3B4D}">
      <dsp:nvSpPr>
        <dsp:cNvPr id="0" name=""/>
        <dsp:cNvSpPr/>
      </dsp:nvSpPr>
      <dsp:spPr>
        <a:xfrm>
          <a:off x="0" y="4158638"/>
          <a:ext cx="6192319" cy="529200"/>
        </a:xfrm>
        <a:prstGeom prst="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sp>
    <dsp:sp modelId="{980E9174-A45A-4F4B-ABF9-292449ADA824}">
      <dsp:nvSpPr>
        <dsp:cNvPr id="0" name=""/>
        <dsp:cNvSpPr/>
      </dsp:nvSpPr>
      <dsp:spPr>
        <a:xfrm>
          <a:off x="309615" y="3848678"/>
          <a:ext cx="4334623" cy="619920"/>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63838" tIns="0" rIns="163838" bIns="0" numCol="1" spcCol="1270" anchor="ctr" anchorCtr="0">
          <a:noAutofit/>
        </a:bodyPr>
        <a:lstStyle/>
        <a:p>
          <a:pPr marL="0" lvl="0" indent="0" algn="l" defTabSz="933450">
            <a:lnSpc>
              <a:spcPct val="90000"/>
            </a:lnSpc>
            <a:spcBef>
              <a:spcPct val="0"/>
            </a:spcBef>
            <a:spcAft>
              <a:spcPct val="35000"/>
            </a:spcAft>
            <a:buNone/>
          </a:pPr>
          <a:r>
            <a:rPr lang="en-US" sz="2100" kern="1200"/>
            <a:t>Spring Boot Initializer</a:t>
          </a:r>
        </a:p>
      </dsp:txBody>
      <dsp:txXfrm>
        <a:off x="339877" y="3878940"/>
        <a:ext cx="4274099" cy="55939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DDB8017-B2DF-4FDE-B541-92E9FE04B400}">
      <dsp:nvSpPr>
        <dsp:cNvPr id="0" name=""/>
        <dsp:cNvSpPr/>
      </dsp:nvSpPr>
      <dsp:spPr>
        <a:xfrm>
          <a:off x="0" y="1726703"/>
          <a:ext cx="6263640" cy="352800"/>
        </a:xfrm>
        <a:prstGeom prst="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F4C0861-F580-4C01-A755-D130ECC6E3A4}">
      <dsp:nvSpPr>
        <dsp:cNvPr id="0" name=""/>
        <dsp:cNvSpPr/>
      </dsp:nvSpPr>
      <dsp:spPr>
        <a:xfrm>
          <a:off x="313182" y="1520063"/>
          <a:ext cx="4384548" cy="41328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725" tIns="0" rIns="165725" bIns="0" numCol="1" spcCol="1270" anchor="ctr" anchorCtr="0">
          <a:noAutofit/>
        </a:bodyPr>
        <a:lstStyle/>
        <a:p>
          <a:pPr marL="0" lvl="0" indent="0" algn="l" defTabSz="622300">
            <a:lnSpc>
              <a:spcPct val="90000"/>
            </a:lnSpc>
            <a:spcBef>
              <a:spcPct val="0"/>
            </a:spcBef>
            <a:spcAft>
              <a:spcPct val="35000"/>
            </a:spcAft>
            <a:buNone/>
          </a:pPr>
          <a:r>
            <a:rPr lang="en-GB" sz="1400" kern="1200"/>
            <a:t>Features depends on type of office (HQ/BO)</a:t>
          </a:r>
          <a:endParaRPr lang="en-US" sz="1400" kern="1200"/>
        </a:p>
      </dsp:txBody>
      <dsp:txXfrm>
        <a:off x="333357" y="1540238"/>
        <a:ext cx="4344198" cy="372930"/>
      </dsp:txXfrm>
    </dsp:sp>
    <dsp:sp modelId="{C49A5210-C6C9-4242-AEF8-B422DF773BA9}">
      <dsp:nvSpPr>
        <dsp:cNvPr id="0" name=""/>
        <dsp:cNvSpPr/>
      </dsp:nvSpPr>
      <dsp:spPr>
        <a:xfrm>
          <a:off x="0" y="2361743"/>
          <a:ext cx="6263640" cy="352800"/>
        </a:xfrm>
        <a:prstGeom prst="rect">
          <a:avLst/>
        </a:prstGeom>
        <a:solidFill>
          <a:schemeClr val="lt1">
            <a:alpha val="90000"/>
            <a:hueOff val="0"/>
            <a:satOff val="0"/>
            <a:lumOff val="0"/>
            <a:alphaOff val="0"/>
          </a:schemeClr>
        </a:solidFill>
        <a:ln w="12700" cap="flat" cmpd="sng" algn="ctr">
          <a:solidFill>
            <a:schemeClr val="accent5">
              <a:hueOff val="-2451115"/>
              <a:satOff val="-3409"/>
              <a:lumOff val="-1307"/>
              <a:alphaOff val="0"/>
            </a:schemeClr>
          </a:solidFill>
          <a:prstDash val="solid"/>
          <a:miter lim="800000"/>
        </a:ln>
        <a:effectLst/>
      </dsp:spPr>
      <dsp:style>
        <a:lnRef idx="2">
          <a:scrgbClr r="0" g="0" b="0"/>
        </a:lnRef>
        <a:fillRef idx="1">
          <a:scrgbClr r="0" g="0" b="0"/>
        </a:fillRef>
        <a:effectRef idx="0">
          <a:scrgbClr r="0" g="0" b="0"/>
        </a:effectRef>
        <a:fontRef idx="minor"/>
      </dsp:style>
    </dsp:sp>
    <dsp:sp modelId="{8A2FD433-3A4E-4F17-AE0A-4BFCA72DFC74}">
      <dsp:nvSpPr>
        <dsp:cNvPr id="0" name=""/>
        <dsp:cNvSpPr/>
      </dsp:nvSpPr>
      <dsp:spPr>
        <a:xfrm>
          <a:off x="313182" y="2155103"/>
          <a:ext cx="4384548" cy="413280"/>
        </a:xfrm>
        <a:prstGeom prst="roundRect">
          <a:avLst/>
        </a:prstGeom>
        <a:solidFill>
          <a:schemeClr val="accent5">
            <a:hueOff val="-2451115"/>
            <a:satOff val="-3409"/>
            <a:lumOff val="-130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725" tIns="0" rIns="165725" bIns="0" numCol="1" spcCol="1270" anchor="ctr" anchorCtr="0">
          <a:noAutofit/>
        </a:bodyPr>
        <a:lstStyle/>
        <a:p>
          <a:pPr marL="0" lvl="0" indent="0" algn="l" defTabSz="622300">
            <a:lnSpc>
              <a:spcPct val="90000"/>
            </a:lnSpc>
            <a:spcBef>
              <a:spcPct val="0"/>
            </a:spcBef>
            <a:spcAft>
              <a:spcPct val="35000"/>
            </a:spcAft>
            <a:buNone/>
          </a:pPr>
          <a:r>
            <a:rPr lang="en-GB" sz="1400" kern="1200"/>
            <a:t>UI adapts to many resolution and screen proportions</a:t>
          </a:r>
          <a:endParaRPr lang="en-US" sz="1400" kern="1200"/>
        </a:p>
      </dsp:txBody>
      <dsp:txXfrm>
        <a:off x="333357" y="2175278"/>
        <a:ext cx="4344198" cy="372930"/>
      </dsp:txXfrm>
    </dsp:sp>
    <dsp:sp modelId="{37687B6B-F2DD-4551-9DF1-40859669495C}">
      <dsp:nvSpPr>
        <dsp:cNvPr id="0" name=""/>
        <dsp:cNvSpPr/>
      </dsp:nvSpPr>
      <dsp:spPr>
        <a:xfrm>
          <a:off x="0" y="2996784"/>
          <a:ext cx="6263640" cy="352800"/>
        </a:xfrm>
        <a:prstGeom prst="rect">
          <a:avLst/>
        </a:prstGeom>
        <a:solidFill>
          <a:schemeClr val="lt1">
            <a:alpha val="90000"/>
            <a:hueOff val="0"/>
            <a:satOff val="0"/>
            <a:lumOff val="0"/>
            <a:alphaOff val="0"/>
          </a:schemeClr>
        </a:solidFill>
        <a:ln w="12700" cap="flat" cmpd="sng" algn="ctr">
          <a:solidFill>
            <a:schemeClr val="accent5">
              <a:hueOff val="-4902230"/>
              <a:satOff val="-6819"/>
              <a:lumOff val="-2615"/>
              <a:alphaOff val="0"/>
            </a:schemeClr>
          </a:solidFill>
          <a:prstDash val="solid"/>
          <a:miter lim="800000"/>
        </a:ln>
        <a:effectLst/>
      </dsp:spPr>
      <dsp:style>
        <a:lnRef idx="2">
          <a:scrgbClr r="0" g="0" b="0"/>
        </a:lnRef>
        <a:fillRef idx="1">
          <a:scrgbClr r="0" g="0" b="0"/>
        </a:fillRef>
        <a:effectRef idx="0">
          <a:scrgbClr r="0" g="0" b="0"/>
        </a:effectRef>
        <a:fontRef idx="minor"/>
      </dsp:style>
    </dsp:sp>
    <dsp:sp modelId="{FD056054-641A-4C95-BE7D-56FD02966FF5}">
      <dsp:nvSpPr>
        <dsp:cNvPr id="0" name=""/>
        <dsp:cNvSpPr/>
      </dsp:nvSpPr>
      <dsp:spPr>
        <a:xfrm>
          <a:off x="313182" y="2790143"/>
          <a:ext cx="4384548" cy="413280"/>
        </a:xfrm>
        <a:prstGeom prst="roundRect">
          <a:avLst/>
        </a:prstGeom>
        <a:solidFill>
          <a:schemeClr val="accent5">
            <a:hueOff val="-4902230"/>
            <a:satOff val="-6819"/>
            <a:lumOff val="-261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725" tIns="0" rIns="165725" bIns="0" numCol="1" spcCol="1270" anchor="ctr" anchorCtr="0">
          <a:noAutofit/>
        </a:bodyPr>
        <a:lstStyle/>
        <a:p>
          <a:pPr marL="0" lvl="0" indent="0" algn="l" defTabSz="622300">
            <a:lnSpc>
              <a:spcPct val="90000"/>
            </a:lnSpc>
            <a:spcBef>
              <a:spcPct val="0"/>
            </a:spcBef>
            <a:spcAft>
              <a:spcPct val="35000"/>
            </a:spcAft>
            <a:buNone/>
          </a:pPr>
          <a:r>
            <a:rPr lang="en-GB" sz="1400" kern="1200"/>
            <a:t>UI based on Material Design</a:t>
          </a:r>
          <a:endParaRPr lang="en-US" sz="1400" kern="1200"/>
        </a:p>
      </dsp:txBody>
      <dsp:txXfrm>
        <a:off x="333357" y="2810318"/>
        <a:ext cx="4344198" cy="372930"/>
      </dsp:txXfrm>
    </dsp:sp>
    <dsp:sp modelId="{DD3B3EE2-0262-44B3-8842-39807BBDF4A9}">
      <dsp:nvSpPr>
        <dsp:cNvPr id="0" name=""/>
        <dsp:cNvSpPr/>
      </dsp:nvSpPr>
      <dsp:spPr>
        <a:xfrm>
          <a:off x="0" y="3631823"/>
          <a:ext cx="6263640" cy="352800"/>
        </a:xfrm>
        <a:prstGeom prst="rect">
          <a:avLst/>
        </a:prstGeom>
        <a:solidFill>
          <a:schemeClr val="lt1">
            <a:alpha val="90000"/>
            <a:hueOff val="0"/>
            <a:satOff val="0"/>
            <a:lumOff val="0"/>
            <a:alphaOff val="0"/>
          </a:schemeClr>
        </a:solidFill>
        <a:ln w="12700" cap="flat" cmpd="sng" algn="ctr">
          <a:solidFill>
            <a:schemeClr val="accent5">
              <a:hueOff val="-7353344"/>
              <a:satOff val="-10228"/>
              <a:lumOff val="-3922"/>
              <a:alphaOff val="0"/>
            </a:schemeClr>
          </a:solidFill>
          <a:prstDash val="solid"/>
          <a:miter lim="800000"/>
        </a:ln>
        <a:effectLst/>
      </dsp:spPr>
      <dsp:style>
        <a:lnRef idx="2">
          <a:scrgbClr r="0" g="0" b="0"/>
        </a:lnRef>
        <a:fillRef idx="1">
          <a:scrgbClr r="0" g="0" b="0"/>
        </a:fillRef>
        <a:effectRef idx="0">
          <a:scrgbClr r="0" g="0" b="0"/>
        </a:effectRef>
        <a:fontRef idx="minor"/>
      </dsp:style>
    </dsp:sp>
    <dsp:sp modelId="{18239EFF-A1B6-4BB4-AE95-0E363C8AFAAC}">
      <dsp:nvSpPr>
        <dsp:cNvPr id="0" name=""/>
        <dsp:cNvSpPr/>
      </dsp:nvSpPr>
      <dsp:spPr>
        <a:xfrm>
          <a:off x="313182" y="3425184"/>
          <a:ext cx="4384548" cy="413280"/>
        </a:xfrm>
        <a:prstGeom prst="roundRect">
          <a:avLst/>
        </a:prstGeom>
        <a:solidFill>
          <a:schemeClr val="accent5">
            <a:hueOff val="-7353344"/>
            <a:satOff val="-10228"/>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725" tIns="0" rIns="165725" bIns="0" numCol="1" spcCol="1270" anchor="ctr" anchorCtr="0">
          <a:noAutofit/>
        </a:bodyPr>
        <a:lstStyle/>
        <a:p>
          <a:pPr marL="0" lvl="0" indent="0" algn="l" defTabSz="622300">
            <a:lnSpc>
              <a:spcPct val="90000"/>
            </a:lnSpc>
            <a:spcBef>
              <a:spcPct val="0"/>
            </a:spcBef>
            <a:spcAft>
              <a:spcPct val="35000"/>
            </a:spcAft>
            <a:buNone/>
          </a:pPr>
          <a:r>
            <a:rPr lang="en-GB" sz="1400" kern="1200"/>
            <a:t>Multiplatform (Android, iOS, Web)</a:t>
          </a:r>
          <a:endParaRPr lang="en-US" sz="1400" kern="1200"/>
        </a:p>
      </dsp:txBody>
      <dsp:txXfrm>
        <a:off x="333357" y="3445359"/>
        <a:ext cx="4344198" cy="37293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B62BD6-34E3-4BC9-AC46-1D12F3D42292}">
      <dsp:nvSpPr>
        <dsp:cNvPr id="0" name=""/>
        <dsp:cNvSpPr/>
      </dsp:nvSpPr>
      <dsp:spPr>
        <a:xfrm>
          <a:off x="0" y="307403"/>
          <a:ext cx="6263640" cy="428400"/>
        </a:xfrm>
        <a:prstGeom prst="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EABDDA2-6998-4A88-A520-6CE4BCA5CC8A}">
      <dsp:nvSpPr>
        <dsp:cNvPr id="0" name=""/>
        <dsp:cNvSpPr/>
      </dsp:nvSpPr>
      <dsp:spPr>
        <a:xfrm>
          <a:off x="313182" y="56483"/>
          <a:ext cx="4384548" cy="50184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725" tIns="0" rIns="165725" bIns="0" numCol="1" spcCol="1270" anchor="ctr" anchorCtr="0">
          <a:noAutofit/>
        </a:bodyPr>
        <a:lstStyle/>
        <a:p>
          <a:pPr marL="0" lvl="0" indent="0" algn="l" defTabSz="755650">
            <a:lnSpc>
              <a:spcPct val="90000"/>
            </a:lnSpc>
            <a:spcBef>
              <a:spcPct val="0"/>
            </a:spcBef>
            <a:spcAft>
              <a:spcPct val="35000"/>
            </a:spcAft>
            <a:buNone/>
          </a:pPr>
          <a:r>
            <a:rPr lang="en-GB" sz="1700" kern="1200"/>
            <a:t>Free</a:t>
          </a:r>
          <a:endParaRPr lang="en-US" sz="1700" kern="1200"/>
        </a:p>
      </dsp:txBody>
      <dsp:txXfrm>
        <a:off x="337680" y="80981"/>
        <a:ext cx="4335552" cy="452844"/>
      </dsp:txXfrm>
    </dsp:sp>
    <dsp:sp modelId="{83085537-8973-4517-A1B7-640E0338975D}">
      <dsp:nvSpPr>
        <dsp:cNvPr id="0" name=""/>
        <dsp:cNvSpPr/>
      </dsp:nvSpPr>
      <dsp:spPr>
        <a:xfrm>
          <a:off x="0" y="1078523"/>
          <a:ext cx="6263640" cy="428400"/>
        </a:xfrm>
        <a:prstGeom prst="rect">
          <a:avLst/>
        </a:prstGeom>
        <a:solidFill>
          <a:schemeClr val="lt1">
            <a:alpha val="90000"/>
            <a:hueOff val="0"/>
            <a:satOff val="0"/>
            <a:lumOff val="0"/>
            <a:alphaOff val="0"/>
          </a:schemeClr>
        </a:solidFill>
        <a:ln w="12700" cap="flat" cmpd="sng" algn="ctr">
          <a:solidFill>
            <a:schemeClr val="accent5">
              <a:hueOff val="-1470669"/>
              <a:satOff val="-2046"/>
              <a:lumOff val="-784"/>
              <a:alphaOff val="0"/>
            </a:schemeClr>
          </a:solidFill>
          <a:prstDash val="solid"/>
          <a:miter lim="800000"/>
        </a:ln>
        <a:effectLst/>
      </dsp:spPr>
      <dsp:style>
        <a:lnRef idx="2">
          <a:scrgbClr r="0" g="0" b="0"/>
        </a:lnRef>
        <a:fillRef idx="1">
          <a:scrgbClr r="0" g="0" b="0"/>
        </a:fillRef>
        <a:effectRef idx="0">
          <a:scrgbClr r="0" g="0" b="0"/>
        </a:effectRef>
        <a:fontRef idx="minor"/>
      </dsp:style>
    </dsp:sp>
    <dsp:sp modelId="{EFD0B2BF-C40B-4C12-9A80-034D376446EA}">
      <dsp:nvSpPr>
        <dsp:cNvPr id="0" name=""/>
        <dsp:cNvSpPr/>
      </dsp:nvSpPr>
      <dsp:spPr>
        <a:xfrm>
          <a:off x="313182" y="827603"/>
          <a:ext cx="4384548" cy="501840"/>
        </a:xfrm>
        <a:prstGeom prst="roundRect">
          <a:avLst/>
        </a:prstGeom>
        <a:solidFill>
          <a:schemeClr val="accent5">
            <a:hueOff val="-1470669"/>
            <a:satOff val="-2046"/>
            <a:lumOff val="-78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725" tIns="0" rIns="165725" bIns="0" numCol="1" spcCol="1270" anchor="ctr" anchorCtr="0">
          <a:noAutofit/>
        </a:bodyPr>
        <a:lstStyle/>
        <a:p>
          <a:pPr marL="0" lvl="0" indent="0" algn="l" defTabSz="755650">
            <a:lnSpc>
              <a:spcPct val="90000"/>
            </a:lnSpc>
            <a:spcBef>
              <a:spcPct val="0"/>
            </a:spcBef>
            <a:spcAft>
              <a:spcPct val="35000"/>
            </a:spcAft>
            <a:buNone/>
          </a:pPr>
          <a:r>
            <a:rPr lang="en-GB" sz="1700" kern="1200"/>
            <a:t>Open Source</a:t>
          </a:r>
          <a:endParaRPr lang="en-US" sz="1700" kern="1200"/>
        </a:p>
      </dsp:txBody>
      <dsp:txXfrm>
        <a:off x="337680" y="852101"/>
        <a:ext cx="4335552" cy="452844"/>
      </dsp:txXfrm>
    </dsp:sp>
    <dsp:sp modelId="{FDDB8017-B2DF-4FDE-B541-92E9FE04B400}">
      <dsp:nvSpPr>
        <dsp:cNvPr id="0" name=""/>
        <dsp:cNvSpPr/>
      </dsp:nvSpPr>
      <dsp:spPr>
        <a:xfrm>
          <a:off x="0" y="1849643"/>
          <a:ext cx="6263640" cy="428400"/>
        </a:xfrm>
        <a:prstGeom prst="rect">
          <a:avLst/>
        </a:prstGeom>
        <a:solidFill>
          <a:schemeClr val="lt1">
            <a:alpha val="90000"/>
            <a:hueOff val="0"/>
            <a:satOff val="0"/>
            <a:lumOff val="0"/>
            <a:alphaOff val="0"/>
          </a:schemeClr>
        </a:solidFill>
        <a:ln w="12700" cap="flat" cmpd="sng" algn="ctr">
          <a:solidFill>
            <a:schemeClr val="accent5">
              <a:hueOff val="-2941338"/>
              <a:satOff val="-4091"/>
              <a:lumOff val="-1569"/>
              <a:alphaOff val="0"/>
            </a:schemeClr>
          </a:solidFill>
          <a:prstDash val="solid"/>
          <a:miter lim="800000"/>
        </a:ln>
        <a:effectLst/>
      </dsp:spPr>
      <dsp:style>
        <a:lnRef idx="2">
          <a:scrgbClr r="0" g="0" b="0"/>
        </a:lnRef>
        <a:fillRef idx="1">
          <a:scrgbClr r="0" g="0" b="0"/>
        </a:fillRef>
        <a:effectRef idx="0">
          <a:scrgbClr r="0" g="0" b="0"/>
        </a:effectRef>
        <a:fontRef idx="minor"/>
      </dsp:style>
    </dsp:sp>
    <dsp:sp modelId="{AF4C0861-F580-4C01-A755-D130ECC6E3A4}">
      <dsp:nvSpPr>
        <dsp:cNvPr id="0" name=""/>
        <dsp:cNvSpPr/>
      </dsp:nvSpPr>
      <dsp:spPr>
        <a:xfrm>
          <a:off x="313182" y="1598723"/>
          <a:ext cx="4384548" cy="501840"/>
        </a:xfrm>
        <a:prstGeom prst="roundRect">
          <a:avLst/>
        </a:prstGeom>
        <a:solidFill>
          <a:schemeClr val="accent5">
            <a:hueOff val="-2941338"/>
            <a:satOff val="-4091"/>
            <a:lumOff val="-156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725" tIns="0" rIns="165725" bIns="0" numCol="1" spcCol="1270" anchor="ctr" anchorCtr="0">
          <a:noAutofit/>
        </a:bodyPr>
        <a:lstStyle/>
        <a:p>
          <a:pPr marL="0" lvl="0" indent="0" algn="l" defTabSz="755650">
            <a:lnSpc>
              <a:spcPct val="90000"/>
            </a:lnSpc>
            <a:spcBef>
              <a:spcPct val="0"/>
            </a:spcBef>
            <a:spcAft>
              <a:spcPct val="35000"/>
            </a:spcAft>
            <a:buNone/>
          </a:pPr>
          <a:r>
            <a:rPr lang="en-GB" sz="1700" kern="1200"/>
            <a:t>Dart framework</a:t>
          </a:r>
          <a:endParaRPr lang="en-US" sz="1700" kern="1200"/>
        </a:p>
      </dsp:txBody>
      <dsp:txXfrm>
        <a:off x="337680" y="1623221"/>
        <a:ext cx="4335552" cy="452844"/>
      </dsp:txXfrm>
    </dsp:sp>
    <dsp:sp modelId="{C49A5210-C6C9-4242-AEF8-B422DF773BA9}">
      <dsp:nvSpPr>
        <dsp:cNvPr id="0" name=""/>
        <dsp:cNvSpPr/>
      </dsp:nvSpPr>
      <dsp:spPr>
        <a:xfrm>
          <a:off x="0" y="2620763"/>
          <a:ext cx="6263640" cy="428400"/>
        </a:xfrm>
        <a:prstGeom prst="rect">
          <a:avLst/>
        </a:prstGeom>
        <a:solidFill>
          <a:schemeClr val="lt1">
            <a:alpha val="90000"/>
            <a:hueOff val="0"/>
            <a:satOff val="0"/>
            <a:lumOff val="0"/>
            <a:alphaOff val="0"/>
          </a:schemeClr>
        </a:solidFill>
        <a:ln w="12700" cap="flat" cmpd="sng" algn="ctr">
          <a:solidFill>
            <a:schemeClr val="accent5">
              <a:hueOff val="-4412007"/>
              <a:satOff val="-6137"/>
              <a:lumOff val="-2353"/>
              <a:alphaOff val="0"/>
            </a:schemeClr>
          </a:solidFill>
          <a:prstDash val="solid"/>
          <a:miter lim="800000"/>
        </a:ln>
        <a:effectLst/>
      </dsp:spPr>
      <dsp:style>
        <a:lnRef idx="2">
          <a:scrgbClr r="0" g="0" b="0"/>
        </a:lnRef>
        <a:fillRef idx="1">
          <a:scrgbClr r="0" g="0" b="0"/>
        </a:fillRef>
        <a:effectRef idx="0">
          <a:scrgbClr r="0" g="0" b="0"/>
        </a:effectRef>
        <a:fontRef idx="minor"/>
      </dsp:style>
    </dsp:sp>
    <dsp:sp modelId="{8A2FD433-3A4E-4F17-AE0A-4BFCA72DFC74}">
      <dsp:nvSpPr>
        <dsp:cNvPr id="0" name=""/>
        <dsp:cNvSpPr/>
      </dsp:nvSpPr>
      <dsp:spPr>
        <a:xfrm>
          <a:off x="313182" y="2369843"/>
          <a:ext cx="4384548" cy="501840"/>
        </a:xfrm>
        <a:prstGeom prst="roundRect">
          <a:avLst/>
        </a:prstGeom>
        <a:solidFill>
          <a:schemeClr val="accent5">
            <a:hueOff val="-4412007"/>
            <a:satOff val="-6137"/>
            <a:lumOff val="-235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725" tIns="0" rIns="165725" bIns="0" numCol="1" spcCol="1270" anchor="ctr" anchorCtr="0">
          <a:noAutofit/>
        </a:bodyPr>
        <a:lstStyle/>
        <a:p>
          <a:pPr marL="0" lvl="0" indent="0" algn="l" defTabSz="755650">
            <a:lnSpc>
              <a:spcPct val="90000"/>
            </a:lnSpc>
            <a:spcBef>
              <a:spcPct val="0"/>
            </a:spcBef>
            <a:spcAft>
              <a:spcPct val="35000"/>
            </a:spcAft>
            <a:buNone/>
          </a:pPr>
          <a:r>
            <a:rPr lang="en-GB" sz="1700" kern="1200"/>
            <a:t>Null-safety</a:t>
          </a:r>
          <a:endParaRPr lang="en-US" sz="1700" kern="1200"/>
        </a:p>
      </dsp:txBody>
      <dsp:txXfrm>
        <a:off x="337680" y="2394341"/>
        <a:ext cx="4335552" cy="452844"/>
      </dsp:txXfrm>
    </dsp:sp>
    <dsp:sp modelId="{37687B6B-F2DD-4551-9DF1-40859669495C}">
      <dsp:nvSpPr>
        <dsp:cNvPr id="0" name=""/>
        <dsp:cNvSpPr/>
      </dsp:nvSpPr>
      <dsp:spPr>
        <a:xfrm>
          <a:off x="0" y="3391884"/>
          <a:ext cx="6263640" cy="428400"/>
        </a:xfrm>
        <a:prstGeom prst="rect">
          <a:avLst/>
        </a:prstGeom>
        <a:solidFill>
          <a:schemeClr val="lt1">
            <a:alpha val="90000"/>
            <a:hueOff val="0"/>
            <a:satOff val="0"/>
            <a:lumOff val="0"/>
            <a:alphaOff val="0"/>
          </a:schemeClr>
        </a:solidFill>
        <a:ln w="12700" cap="flat" cmpd="sng" algn="ctr">
          <a:solidFill>
            <a:schemeClr val="accent5">
              <a:hueOff val="-5882676"/>
              <a:satOff val="-8182"/>
              <a:lumOff val="-3138"/>
              <a:alphaOff val="0"/>
            </a:schemeClr>
          </a:solidFill>
          <a:prstDash val="solid"/>
          <a:miter lim="800000"/>
        </a:ln>
        <a:effectLst/>
      </dsp:spPr>
      <dsp:style>
        <a:lnRef idx="2">
          <a:scrgbClr r="0" g="0" b="0"/>
        </a:lnRef>
        <a:fillRef idx="1">
          <a:scrgbClr r="0" g="0" b="0"/>
        </a:fillRef>
        <a:effectRef idx="0">
          <a:scrgbClr r="0" g="0" b="0"/>
        </a:effectRef>
        <a:fontRef idx="minor"/>
      </dsp:style>
    </dsp:sp>
    <dsp:sp modelId="{FD056054-641A-4C95-BE7D-56FD02966FF5}">
      <dsp:nvSpPr>
        <dsp:cNvPr id="0" name=""/>
        <dsp:cNvSpPr/>
      </dsp:nvSpPr>
      <dsp:spPr>
        <a:xfrm>
          <a:off x="313182" y="3140964"/>
          <a:ext cx="4384548" cy="501840"/>
        </a:xfrm>
        <a:prstGeom prst="roundRect">
          <a:avLst/>
        </a:prstGeom>
        <a:solidFill>
          <a:schemeClr val="accent5">
            <a:hueOff val="-5882676"/>
            <a:satOff val="-8182"/>
            <a:lumOff val="-313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725" tIns="0" rIns="165725" bIns="0" numCol="1" spcCol="1270" anchor="ctr" anchorCtr="0">
          <a:noAutofit/>
        </a:bodyPr>
        <a:lstStyle/>
        <a:p>
          <a:pPr marL="0" lvl="0" indent="0" algn="l" defTabSz="755650" rtl="0">
            <a:lnSpc>
              <a:spcPct val="90000"/>
            </a:lnSpc>
            <a:spcBef>
              <a:spcPct val="0"/>
            </a:spcBef>
            <a:spcAft>
              <a:spcPct val="35000"/>
            </a:spcAft>
            <a:buNone/>
          </a:pPr>
          <a:r>
            <a:rPr lang="en-GB" sz="1700" kern="1200">
              <a:latin typeface="Calibri Light" panose="020F0302020204030204"/>
            </a:rPr>
            <a:t>Hot reload</a:t>
          </a:r>
        </a:p>
      </dsp:txBody>
      <dsp:txXfrm>
        <a:off x="337680" y="3165462"/>
        <a:ext cx="4335552" cy="452844"/>
      </dsp:txXfrm>
    </dsp:sp>
    <dsp:sp modelId="{DD3B3EE2-0262-44B3-8842-39807BBDF4A9}">
      <dsp:nvSpPr>
        <dsp:cNvPr id="0" name=""/>
        <dsp:cNvSpPr/>
      </dsp:nvSpPr>
      <dsp:spPr>
        <a:xfrm>
          <a:off x="0" y="4163004"/>
          <a:ext cx="6263640" cy="1285200"/>
        </a:xfrm>
        <a:prstGeom prst="rect">
          <a:avLst/>
        </a:prstGeom>
        <a:solidFill>
          <a:schemeClr val="lt1">
            <a:alpha val="90000"/>
            <a:hueOff val="0"/>
            <a:satOff val="0"/>
            <a:lumOff val="0"/>
            <a:alphaOff val="0"/>
          </a:schemeClr>
        </a:solidFill>
        <a:ln w="12700" cap="flat" cmpd="sng" algn="ctr">
          <a:solidFill>
            <a:schemeClr val="accent5">
              <a:hueOff val="-7353344"/>
              <a:satOff val="-10228"/>
              <a:lumOff val="-3922"/>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86128" tIns="354076" rIns="486128" bIns="120904" numCol="1" spcCol="1270" anchor="t" anchorCtr="0">
          <a:noAutofit/>
        </a:bodyPr>
        <a:lstStyle/>
        <a:p>
          <a:pPr marL="171450" lvl="1" indent="-171450" algn="l" defTabSz="755650">
            <a:lnSpc>
              <a:spcPct val="90000"/>
            </a:lnSpc>
            <a:spcBef>
              <a:spcPct val="0"/>
            </a:spcBef>
            <a:spcAft>
              <a:spcPct val="15000"/>
            </a:spcAft>
            <a:buChar char="•"/>
          </a:pPr>
          <a:r>
            <a:rPr lang="en-GB" sz="1700" kern="1200"/>
            <a:t>Mobile (Android, iOS)</a:t>
          </a:r>
          <a:endParaRPr lang="en-US" sz="1700" kern="1200"/>
        </a:p>
        <a:p>
          <a:pPr marL="171450" lvl="1" indent="-171450" algn="l" defTabSz="755650">
            <a:lnSpc>
              <a:spcPct val="90000"/>
            </a:lnSpc>
            <a:spcBef>
              <a:spcPct val="0"/>
            </a:spcBef>
            <a:spcAft>
              <a:spcPct val="15000"/>
            </a:spcAft>
            <a:buChar char="•"/>
          </a:pPr>
          <a:r>
            <a:rPr lang="en-GB" sz="1700" kern="1200"/>
            <a:t>Web (Chrome engine)</a:t>
          </a:r>
          <a:endParaRPr lang="en-US" sz="1700" kern="1200"/>
        </a:p>
        <a:p>
          <a:pPr marL="171450" lvl="1" indent="-171450" algn="l" defTabSz="755650">
            <a:lnSpc>
              <a:spcPct val="90000"/>
            </a:lnSpc>
            <a:spcBef>
              <a:spcPct val="0"/>
            </a:spcBef>
            <a:spcAft>
              <a:spcPct val="15000"/>
            </a:spcAft>
            <a:buChar char="•"/>
          </a:pPr>
          <a:r>
            <a:rPr lang="en-GB" sz="1700" kern="1200"/>
            <a:t>Desktop (Windows, Linux, MacOS, </a:t>
          </a:r>
          <a:r>
            <a:rPr lang="en-GB" sz="1700" kern="1200" err="1"/>
            <a:t>FuchsiaOS</a:t>
          </a:r>
          <a:r>
            <a:rPr lang="en-GB" sz="1700" kern="1200"/>
            <a:t>)</a:t>
          </a:r>
          <a:endParaRPr lang="en-US" sz="1700" kern="1200"/>
        </a:p>
      </dsp:txBody>
      <dsp:txXfrm>
        <a:off x="0" y="4163004"/>
        <a:ext cx="6263640" cy="1285200"/>
      </dsp:txXfrm>
    </dsp:sp>
    <dsp:sp modelId="{18239EFF-A1B6-4BB4-AE95-0E363C8AFAAC}">
      <dsp:nvSpPr>
        <dsp:cNvPr id="0" name=""/>
        <dsp:cNvSpPr/>
      </dsp:nvSpPr>
      <dsp:spPr>
        <a:xfrm>
          <a:off x="313182" y="3912084"/>
          <a:ext cx="4384548" cy="501840"/>
        </a:xfrm>
        <a:prstGeom prst="roundRect">
          <a:avLst/>
        </a:prstGeom>
        <a:solidFill>
          <a:schemeClr val="accent5">
            <a:hueOff val="-7353344"/>
            <a:satOff val="-10228"/>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725" tIns="0" rIns="165725" bIns="0" numCol="1" spcCol="1270" anchor="ctr" anchorCtr="0">
          <a:noAutofit/>
        </a:bodyPr>
        <a:lstStyle/>
        <a:p>
          <a:pPr marL="0" lvl="0" indent="0" algn="l" defTabSz="755650">
            <a:lnSpc>
              <a:spcPct val="90000"/>
            </a:lnSpc>
            <a:spcBef>
              <a:spcPct val="0"/>
            </a:spcBef>
            <a:spcAft>
              <a:spcPct val="35000"/>
            </a:spcAft>
            <a:buNone/>
          </a:pPr>
          <a:r>
            <a:rPr lang="en-GB" sz="1700" kern="1200"/>
            <a:t>Multiplatform</a:t>
          </a:r>
          <a:endParaRPr lang="en-US" sz="1700" kern="1200"/>
        </a:p>
      </dsp:txBody>
      <dsp:txXfrm>
        <a:off x="337680" y="3936582"/>
        <a:ext cx="4335552" cy="45284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AD31FC-5219-475A-A36B-0272CBCA6BD5}">
      <dsp:nvSpPr>
        <dsp:cNvPr id="0" name=""/>
        <dsp:cNvSpPr/>
      </dsp:nvSpPr>
      <dsp:spPr>
        <a:xfrm>
          <a:off x="0" y="379943"/>
          <a:ext cx="6263640" cy="504000"/>
        </a:xfrm>
        <a:prstGeom prst="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DCB8F40-3A5E-4C7B-9738-A559D65C106D}">
      <dsp:nvSpPr>
        <dsp:cNvPr id="0" name=""/>
        <dsp:cNvSpPr/>
      </dsp:nvSpPr>
      <dsp:spPr>
        <a:xfrm>
          <a:off x="313182" y="84743"/>
          <a:ext cx="4384548" cy="59040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725" tIns="0" rIns="165725" bIns="0" numCol="1" spcCol="1270" anchor="ctr" anchorCtr="0">
          <a:noAutofit/>
        </a:bodyPr>
        <a:lstStyle/>
        <a:p>
          <a:pPr marL="0" lvl="0" indent="0" algn="l" defTabSz="889000">
            <a:lnSpc>
              <a:spcPct val="90000"/>
            </a:lnSpc>
            <a:spcBef>
              <a:spcPct val="0"/>
            </a:spcBef>
            <a:spcAft>
              <a:spcPct val="35000"/>
            </a:spcAft>
            <a:buNone/>
          </a:pPr>
          <a:r>
            <a:rPr lang="en-GB" sz="2000" kern="1200">
              <a:latin typeface="Calibri Light" panose="020F0302020204030204"/>
            </a:rPr>
            <a:t>Markdown</a:t>
          </a:r>
          <a:endParaRPr lang="en-US" sz="2000" kern="1200"/>
        </a:p>
      </dsp:txBody>
      <dsp:txXfrm>
        <a:off x="342003" y="113564"/>
        <a:ext cx="4326906" cy="532758"/>
      </dsp:txXfrm>
    </dsp:sp>
    <dsp:sp modelId="{8C33EE57-AD77-4008-AC3A-474D01CC7AE6}">
      <dsp:nvSpPr>
        <dsp:cNvPr id="0" name=""/>
        <dsp:cNvSpPr/>
      </dsp:nvSpPr>
      <dsp:spPr>
        <a:xfrm>
          <a:off x="0" y="1287143"/>
          <a:ext cx="6263640" cy="504000"/>
        </a:xfrm>
        <a:prstGeom prst="rect">
          <a:avLst/>
        </a:prstGeom>
        <a:solidFill>
          <a:schemeClr val="lt1">
            <a:alpha val="90000"/>
            <a:hueOff val="0"/>
            <a:satOff val="0"/>
            <a:lumOff val="0"/>
            <a:alphaOff val="0"/>
          </a:schemeClr>
        </a:solidFill>
        <a:ln w="12700" cap="flat" cmpd="sng" algn="ctr">
          <a:solidFill>
            <a:schemeClr val="accent5">
              <a:hueOff val="-1470669"/>
              <a:satOff val="-2046"/>
              <a:lumOff val="-784"/>
              <a:alphaOff val="0"/>
            </a:schemeClr>
          </a:solidFill>
          <a:prstDash val="solid"/>
          <a:miter lim="800000"/>
        </a:ln>
        <a:effectLst/>
      </dsp:spPr>
      <dsp:style>
        <a:lnRef idx="2">
          <a:scrgbClr r="0" g="0" b="0"/>
        </a:lnRef>
        <a:fillRef idx="1">
          <a:scrgbClr r="0" g="0" b="0"/>
        </a:fillRef>
        <a:effectRef idx="0">
          <a:scrgbClr r="0" g="0" b="0"/>
        </a:effectRef>
        <a:fontRef idx="minor"/>
      </dsp:style>
    </dsp:sp>
    <dsp:sp modelId="{34888829-F28E-460C-B78E-147F8064AA81}">
      <dsp:nvSpPr>
        <dsp:cNvPr id="0" name=""/>
        <dsp:cNvSpPr/>
      </dsp:nvSpPr>
      <dsp:spPr>
        <a:xfrm>
          <a:off x="313182" y="991943"/>
          <a:ext cx="4384548" cy="590400"/>
        </a:xfrm>
        <a:prstGeom prst="roundRect">
          <a:avLst/>
        </a:prstGeom>
        <a:solidFill>
          <a:schemeClr val="accent5">
            <a:hueOff val="-1470669"/>
            <a:satOff val="-2046"/>
            <a:lumOff val="-78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725" tIns="0" rIns="165725" bIns="0" numCol="1" spcCol="1270" anchor="ctr" anchorCtr="0">
          <a:noAutofit/>
        </a:bodyPr>
        <a:lstStyle/>
        <a:p>
          <a:pPr marL="0" lvl="0" indent="0" algn="l" defTabSz="889000" rtl="0">
            <a:lnSpc>
              <a:spcPct val="90000"/>
            </a:lnSpc>
            <a:spcBef>
              <a:spcPct val="0"/>
            </a:spcBef>
            <a:spcAft>
              <a:spcPct val="35000"/>
            </a:spcAft>
            <a:buNone/>
          </a:pPr>
          <a:r>
            <a:rPr lang="en-GB" sz="2000" kern="1200">
              <a:latin typeface="Calibri Light" panose="020F0302020204030204"/>
            </a:rPr>
            <a:t>Export HTML/PDF</a:t>
          </a:r>
        </a:p>
      </dsp:txBody>
      <dsp:txXfrm>
        <a:off x="342003" y="1020764"/>
        <a:ext cx="4326906" cy="532758"/>
      </dsp:txXfrm>
    </dsp:sp>
    <dsp:sp modelId="{B9455A82-83B7-4001-84E3-55F51318D956}">
      <dsp:nvSpPr>
        <dsp:cNvPr id="0" name=""/>
        <dsp:cNvSpPr/>
      </dsp:nvSpPr>
      <dsp:spPr>
        <a:xfrm>
          <a:off x="0" y="2194343"/>
          <a:ext cx="6263640" cy="504000"/>
        </a:xfrm>
        <a:prstGeom prst="rect">
          <a:avLst/>
        </a:prstGeom>
        <a:solidFill>
          <a:schemeClr val="lt1">
            <a:alpha val="90000"/>
            <a:hueOff val="0"/>
            <a:satOff val="0"/>
            <a:lumOff val="0"/>
            <a:alphaOff val="0"/>
          </a:schemeClr>
        </a:solidFill>
        <a:ln w="12700" cap="flat" cmpd="sng" algn="ctr">
          <a:solidFill>
            <a:schemeClr val="accent5">
              <a:hueOff val="-2941338"/>
              <a:satOff val="-4091"/>
              <a:lumOff val="-1569"/>
              <a:alphaOff val="0"/>
            </a:schemeClr>
          </a:solidFill>
          <a:prstDash val="solid"/>
          <a:miter lim="800000"/>
        </a:ln>
        <a:effectLst/>
      </dsp:spPr>
      <dsp:style>
        <a:lnRef idx="2">
          <a:scrgbClr r="0" g="0" b="0"/>
        </a:lnRef>
        <a:fillRef idx="1">
          <a:scrgbClr r="0" g="0" b="0"/>
        </a:fillRef>
        <a:effectRef idx="0">
          <a:scrgbClr r="0" g="0" b="0"/>
        </a:effectRef>
        <a:fontRef idx="minor"/>
      </dsp:style>
    </dsp:sp>
    <dsp:sp modelId="{9E43F2B6-7A4A-4E32-9D32-A37AD8608364}">
      <dsp:nvSpPr>
        <dsp:cNvPr id="0" name=""/>
        <dsp:cNvSpPr/>
      </dsp:nvSpPr>
      <dsp:spPr>
        <a:xfrm>
          <a:off x="313182" y="1899143"/>
          <a:ext cx="4384548" cy="590400"/>
        </a:xfrm>
        <a:prstGeom prst="roundRect">
          <a:avLst/>
        </a:prstGeom>
        <a:solidFill>
          <a:schemeClr val="accent5">
            <a:hueOff val="-2941338"/>
            <a:satOff val="-4091"/>
            <a:lumOff val="-156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725" tIns="0" rIns="165725" bIns="0" numCol="1" spcCol="1270" anchor="ctr" anchorCtr="0">
          <a:noAutofit/>
        </a:bodyPr>
        <a:lstStyle/>
        <a:p>
          <a:pPr marL="0" lvl="0" indent="0" algn="l" defTabSz="889000">
            <a:lnSpc>
              <a:spcPct val="90000"/>
            </a:lnSpc>
            <a:spcBef>
              <a:spcPct val="0"/>
            </a:spcBef>
            <a:spcAft>
              <a:spcPct val="35000"/>
            </a:spcAft>
            <a:buNone/>
          </a:pPr>
          <a:r>
            <a:rPr lang="en-GB" sz="2000" kern="1200">
              <a:latin typeface="Calibri Light" panose="020F0302020204030204"/>
            </a:rPr>
            <a:t>Git</a:t>
          </a:r>
          <a:endParaRPr lang="en-GB" sz="2000" kern="1200"/>
        </a:p>
      </dsp:txBody>
      <dsp:txXfrm>
        <a:off x="342003" y="1927964"/>
        <a:ext cx="4326906" cy="532758"/>
      </dsp:txXfrm>
    </dsp:sp>
    <dsp:sp modelId="{17DF4497-6BDE-4924-A56E-14E7FFD0D61F}">
      <dsp:nvSpPr>
        <dsp:cNvPr id="0" name=""/>
        <dsp:cNvSpPr/>
      </dsp:nvSpPr>
      <dsp:spPr>
        <a:xfrm>
          <a:off x="0" y="3101544"/>
          <a:ext cx="6263640" cy="504000"/>
        </a:xfrm>
        <a:prstGeom prst="rect">
          <a:avLst/>
        </a:prstGeom>
        <a:solidFill>
          <a:schemeClr val="lt1">
            <a:alpha val="90000"/>
            <a:hueOff val="0"/>
            <a:satOff val="0"/>
            <a:lumOff val="0"/>
            <a:alphaOff val="0"/>
          </a:schemeClr>
        </a:solidFill>
        <a:ln w="12700" cap="flat" cmpd="sng" algn="ctr">
          <a:solidFill>
            <a:schemeClr val="accent5">
              <a:hueOff val="-4412007"/>
              <a:satOff val="-6137"/>
              <a:lumOff val="-2353"/>
              <a:alphaOff val="0"/>
            </a:schemeClr>
          </a:solidFill>
          <a:prstDash val="solid"/>
          <a:miter lim="800000"/>
        </a:ln>
        <a:effectLst/>
      </dsp:spPr>
      <dsp:style>
        <a:lnRef idx="2">
          <a:scrgbClr r="0" g="0" b="0"/>
        </a:lnRef>
        <a:fillRef idx="1">
          <a:scrgbClr r="0" g="0" b="0"/>
        </a:fillRef>
        <a:effectRef idx="0">
          <a:scrgbClr r="0" g="0" b="0"/>
        </a:effectRef>
        <a:fontRef idx="minor"/>
      </dsp:style>
    </dsp:sp>
    <dsp:sp modelId="{0F8F6FA2-1240-4129-9340-F177BBA7D38F}">
      <dsp:nvSpPr>
        <dsp:cNvPr id="0" name=""/>
        <dsp:cNvSpPr/>
      </dsp:nvSpPr>
      <dsp:spPr>
        <a:xfrm>
          <a:off x="313182" y="2806343"/>
          <a:ext cx="4384548" cy="590400"/>
        </a:xfrm>
        <a:prstGeom prst="roundRect">
          <a:avLst/>
        </a:prstGeom>
        <a:solidFill>
          <a:schemeClr val="accent5">
            <a:hueOff val="-4412007"/>
            <a:satOff val="-6137"/>
            <a:lumOff val="-235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725" tIns="0" rIns="165725" bIns="0" numCol="1" spcCol="1270" anchor="ctr" anchorCtr="0">
          <a:noAutofit/>
        </a:bodyPr>
        <a:lstStyle/>
        <a:p>
          <a:pPr marL="0" lvl="0" indent="0" algn="l" defTabSz="889000">
            <a:lnSpc>
              <a:spcPct val="90000"/>
            </a:lnSpc>
            <a:spcBef>
              <a:spcPct val="0"/>
            </a:spcBef>
            <a:spcAft>
              <a:spcPct val="35000"/>
            </a:spcAft>
            <a:buNone/>
          </a:pPr>
          <a:r>
            <a:rPr lang="en-GB" sz="2000" kern="1200">
              <a:latin typeface="Calibri Light" panose="020F0302020204030204"/>
            </a:rPr>
            <a:t>Github</a:t>
          </a:r>
        </a:p>
      </dsp:txBody>
      <dsp:txXfrm>
        <a:off x="342003" y="2835164"/>
        <a:ext cx="4326906" cy="532758"/>
      </dsp:txXfrm>
    </dsp:sp>
    <dsp:sp modelId="{B9159C84-D9D3-4359-B1BB-5674BBA988C5}">
      <dsp:nvSpPr>
        <dsp:cNvPr id="0" name=""/>
        <dsp:cNvSpPr/>
      </dsp:nvSpPr>
      <dsp:spPr>
        <a:xfrm>
          <a:off x="0" y="4008744"/>
          <a:ext cx="6263640" cy="504000"/>
        </a:xfrm>
        <a:prstGeom prst="rect">
          <a:avLst/>
        </a:prstGeom>
        <a:solidFill>
          <a:schemeClr val="lt1">
            <a:alpha val="90000"/>
            <a:hueOff val="0"/>
            <a:satOff val="0"/>
            <a:lumOff val="0"/>
            <a:alphaOff val="0"/>
          </a:schemeClr>
        </a:solidFill>
        <a:ln w="12700" cap="flat" cmpd="sng" algn="ctr">
          <a:solidFill>
            <a:schemeClr val="accent5">
              <a:hueOff val="-5882676"/>
              <a:satOff val="-8182"/>
              <a:lumOff val="-3138"/>
              <a:alphaOff val="0"/>
            </a:schemeClr>
          </a:solidFill>
          <a:prstDash val="solid"/>
          <a:miter lim="800000"/>
        </a:ln>
        <a:effectLst/>
      </dsp:spPr>
      <dsp:style>
        <a:lnRef idx="2">
          <a:scrgbClr r="0" g="0" b="0"/>
        </a:lnRef>
        <a:fillRef idx="1">
          <a:scrgbClr r="0" g="0" b="0"/>
        </a:fillRef>
        <a:effectRef idx="0">
          <a:scrgbClr r="0" g="0" b="0"/>
        </a:effectRef>
        <a:fontRef idx="minor"/>
      </dsp:style>
    </dsp:sp>
    <dsp:sp modelId="{136A23FF-0284-460C-A42F-D1E84081B8C3}">
      <dsp:nvSpPr>
        <dsp:cNvPr id="0" name=""/>
        <dsp:cNvSpPr/>
      </dsp:nvSpPr>
      <dsp:spPr>
        <a:xfrm>
          <a:off x="313182" y="3713544"/>
          <a:ext cx="4384548" cy="590400"/>
        </a:xfrm>
        <a:prstGeom prst="roundRect">
          <a:avLst/>
        </a:prstGeom>
        <a:solidFill>
          <a:schemeClr val="accent5">
            <a:hueOff val="-5882676"/>
            <a:satOff val="-8182"/>
            <a:lumOff val="-313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725" tIns="0" rIns="165725" bIns="0" numCol="1" spcCol="1270" anchor="ctr" anchorCtr="0">
          <a:noAutofit/>
        </a:bodyPr>
        <a:lstStyle/>
        <a:p>
          <a:pPr marL="0" lvl="0" indent="0" algn="l" defTabSz="889000" rtl="0">
            <a:lnSpc>
              <a:spcPct val="90000"/>
            </a:lnSpc>
            <a:spcBef>
              <a:spcPct val="0"/>
            </a:spcBef>
            <a:spcAft>
              <a:spcPct val="35000"/>
            </a:spcAft>
            <a:buNone/>
          </a:pPr>
          <a:r>
            <a:rPr lang="en-GB" sz="2000" kern="1200">
              <a:latin typeface="Calibri Light" panose="020F0302020204030204"/>
            </a:rPr>
            <a:t>Github pages</a:t>
          </a:r>
        </a:p>
      </dsp:txBody>
      <dsp:txXfrm>
        <a:off x="342003" y="3742365"/>
        <a:ext cx="4326906" cy="532758"/>
      </dsp:txXfrm>
    </dsp:sp>
    <dsp:sp modelId="{30A6BC19-34AB-4EC3-A3C9-98AF34114190}">
      <dsp:nvSpPr>
        <dsp:cNvPr id="0" name=""/>
        <dsp:cNvSpPr/>
      </dsp:nvSpPr>
      <dsp:spPr>
        <a:xfrm>
          <a:off x="0" y="4915944"/>
          <a:ext cx="6263640" cy="504000"/>
        </a:xfrm>
        <a:prstGeom prst="rect">
          <a:avLst/>
        </a:prstGeom>
        <a:solidFill>
          <a:schemeClr val="lt1">
            <a:alpha val="90000"/>
            <a:hueOff val="0"/>
            <a:satOff val="0"/>
            <a:lumOff val="0"/>
            <a:alphaOff val="0"/>
          </a:schemeClr>
        </a:solidFill>
        <a:ln w="12700" cap="flat" cmpd="sng" algn="ctr">
          <a:solidFill>
            <a:schemeClr val="accent5">
              <a:hueOff val="-7353344"/>
              <a:satOff val="-10228"/>
              <a:lumOff val="-3922"/>
              <a:alphaOff val="0"/>
            </a:schemeClr>
          </a:solidFill>
          <a:prstDash val="solid"/>
          <a:miter lim="800000"/>
        </a:ln>
        <a:effectLst/>
      </dsp:spPr>
      <dsp:style>
        <a:lnRef idx="2">
          <a:scrgbClr r="0" g="0" b="0"/>
        </a:lnRef>
        <a:fillRef idx="1">
          <a:scrgbClr r="0" g="0" b="0"/>
        </a:fillRef>
        <a:effectRef idx="0">
          <a:scrgbClr r="0" g="0" b="0"/>
        </a:effectRef>
        <a:fontRef idx="minor"/>
      </dsp:style>
    </dsp:sp>
    <dsp:sp modelId="{DDBFE973-2636-409F-8FD9-ADF88E4E2E47}">
      <dsp:nvSpPr>
        <dsp:cNvPr id="0" name=""/>
        <dsp:cNvSpPr/>
      </dsp:nvSpPr>
      <dsp:spPr>
        <a:xfrm>
          <a:off x="313182" y="4620743"/>
          <a:ext cx="4384548" cy="590400"/>
        </a:xfrm>
        <a:prstGeom prst="roundRect">
          <a:avLst/>
        </a:prstGeom>
        <a:solidFill>
          <a:schemeClr val="accent5">
            <a:hueOff val="-7353344"/>
            <a:satOff val="-10228"/>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725" tIns="0" rIns="165725" bIns="0" numCol="1" spcCol="1270" anchor="ctr" anchorCtr="0">
          <a:noAutofit/>
        </a:bodyPr>
        <a:lstStyle/>
        <a:p>
          <a:pPr marL="0" lvl="0" indent="0" algn="l" defTabSz="889000" rtl="0">
            <a:lnSpc>
              <a:spcPct val="90000"/>
            </a:lnSpc>
            <a:spcBef>
              <a:spcPct val="0"/>
            </a:spcBef>
            <a:spcAft>
              <a:spcPct val="35000"/>
            </a:spcAft>
            <a:buNone/>
          </a:pPr>
          <a:r>
            <a:rPr lang="en-GB" sz="2000" kern="1200">
              <a:latin typeface="Calibri Light" panose="020F0302020204030204"/>
            </a:rPr>
            <a:t>Read The Docs</a:t>
          </a:r>
        </a:p>
      </dsp:txBody>
      <dsp:txXfrm>
        <a:off x="342003" y="4649564"/>
        <a:ext cx="4326906" cy="532758"/>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AEEF28-D969-444C-8A47-0CFE40D71009}">
      <dsp:nvSpPr>
        <dsp:cNvPr id="0" name=""/>
        <dsp:cNvSpPr/>
      </dsp:nvSpPr>
      <dsp:spPr>
        <a:xfrm>
          <a:off x="0" y="0"/>
          <a:ext cx="6492875"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DB10E4F-74F4-421C-8682-BF5BE444BC76}">
      <dsp:nvSpPr>
        <dsp:cNvPr id="0" name=""/>
        <dsp:cNvSpPr/>
      </dsp:nvSpPr>
      <dsp:spPr>
        <a:xfrm>
          <a:off x="0" y="0"/>
          <a:ext cx="6492875" cy="6381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rtl="0">
            <a:lnSpc>
              <a:spcPct val="90000"/>
            </a:lnSpc>
            <a:spcBef>
              <a:spcPct val="0"/>
            </a:spcBef>
            <a:spcAft>
              <a:spcPct val="35000"/>
            </a:spcAft>
            <a:buNone/>
          </a:pPr>
          <a:r>
            <a:rPr lang="en-GB" sz="2900" kern="1200"/>
            <a:t>VS </a:t>
          </a:r>
          <a:r>
            <a:rPr lang="en-GB" sz="2900" kern="1200">
              <a:latin typeface="Calibri Light" panose="020F0302020204030204"/>
            </a:rPr>
            <a:t>Code, Eclipse</a:t>
          </a:r>
          <a:endParaRPr lang="en-US" sz="2900" kern="1200">
            <a:latin typeface="Calibri Light" panose="020F0302020204030204"/>
          </a:endParaRPr>
        </a:p>
      </dsp:txBody>
      <dsp:txXfrm>
        <a:off x="0" y="0"/>
        <a:ext cx="6492875" cy="638175"/>
      </dsp:txXfrm>
    </dsp:sp>
    <dsp:sp modelId="{9CDE98FC-DB25-4C33-ABEA-A2F9B11D6A3B}">
      <dsp:nvSpPr>
        <dsp:cNvPr id="0" name=""/>
        <dsp:cNvSpPr/>
      </dsp:nvSpPr>
      <dsp:spPr>
        <a:xfrm>
          <a:off x="0" y="638175"/>
          <a:ext cx="6492875" cy="0"/>
        </a:xfrm>
        <a:prstGeom prst="line">
          <a:avLst/>
        </a:prstGeom>
        <a:solidFill>
          <a:schemeClr val="accent2">
            <a:hueOff val="-207909"/>
            <a:satOff val="-11990"/>
            <a:lumOff val="1233"/>
            <a:alphaOff val="0"/>
          </a:schemeClr>
        </a:solidFill>
        <a:ln w="12700" cap="flat" cmpd="sng" algn="ctr">
          <a:solidFill>
            <a:schemeClr val="accent2">
              <a:hueOff val="-207909"/>
              <a:satOff val="-11990"/>
              <a:lumOff val="123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F5F9DE4-28FB-41AF-BB63-305ACEAD0913}">
      <dsp:nvSpPr>
        <dsp:cNvPr id="0" name=""/>
        <dsp:cNvSpPr/>
      </dsp:nvSpPr>
      <dsp:spPr>
        <a:xfrm>
          <a:off x="0" y="638175"/>
          <a:ext cx="6492875" cy="6381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rtl="0">
            <a:lnSpc>
              <a:spcPct val="90000"/>
            </a:lnSpc>
            <a:spcBef>
              <a:spcPct val="0"/>
            </a:spcBef>
            <a:spcAft>
              <a:spcPct val="35000"/>
            </a:spcAft>
            <a:buNone/>
          </a:pPr>
          <a:r>
            <a:rPr lang="en-GB" sz="2900" kern="1200"/>
            <a:t>DBeaver</a:t>
          </a:r>
          <a:r>
            <a:rPr lang="en-GB" sz="2900" kern="1200">
              <a:latin typeface="Calibri Light" panose="020F0302020204030204"/>
            </a:rPr>
            <a:t>, MySQL</a:t>
          </a:r>
          <a:endParaRPr lang="en-US" sz="2900" kern="1200"/>
        </a:p>
      </dsp:txBody>
      <dsp:txXfrm>
        <a:off x="0" y="638175"/>
        <a:ext cx="6492875" cy="638175"/>
      </dsp:txXfrm>
    </dsp:sp>
    <dsp:sp modelId="{11F9B970-A9FA-4631-ABC4-EDAD55374C51}">
      <dsp:nvSpPr>
        <dsp:cNvPr id="0" name=""/>
        <dsp:cNvSpPr/>
      </dsp:nvSpPr>
      <dsp:spPr>
        <a:xfrm>
          <a:off x="0" y="1276350"/>
          <a:ext cx="6492875" cy="0"/>
        </a:xfrm>
        <a:prstGeom prst="line">
          <a:avLst/>
        </a:prstGeom>
        <a:solidFill>
          <a:schemeClr val="accent2">
            <a:hueOff val="-415818"/>
            <a:satOff val="-23979"/>
            <a:lumOff val="2465"/>
            <a:alphaOff val="0"/>
          </a:schemeClr>
        </a:solidFill>
        <a:ln w="12700" cap="flat" cmpd="sng" algn="ctr">
          <a:solidFill>
            <a:schemeClr val="accent2">
              <a:hueOff val="-415818"/>
              <a:satOff val="-23979"/>
              <a:lumOff val="246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9D1E486-94F9-43DB-B6B8-5961CB9370DE}">
      <dsp:nvSpPr>
        <dsp:cNvPr id="0" name=""/>
        <dsp:cNvSpPr/>
      </dsp:nvSpPr>
      <dsp:spPr>
        <a:xfrm>
          <a:off x="0" y="1276350"/>
          <a:ext cx="6492875" cy="6381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rtl="0">
            <a:lnSpc>
              <a:spcPct val="90000"/>
            </a:lnSpc>
            <a:spcBef>
              <a:spcPct val="0"/>
            </a:spcBef>
            <a:spcAft>
              <a:spcPct val="35000"/>
            </a:spcAft>
            <a:buNone/>
          </a:pPr>
          <a:r>
            <a:rPr lang="en-GB" sz="2900" kern="1200"/>
            <a:t>Docker</a:t>
          </a:r>
          <a:r>
            <a:rPr lang="en-GB" sz="2900" kern="1200">
              <a:latin typeface="Calibri Light" panose="020F0302020204030204"/>
            </a:rPr>
            <a:t>, Android emulator</a:t>
          </a:r>
          <a:endParaRPr lang="en-US" sz="2900" kern="1200"/>
        </a:p>
      </dsp:txBody>
      <dsp:txXfrm>
        <a:off x="0" y="1276350"/>
        <a:ext cx="6492875" cy="638175"/>
      </dsp:txXfrm>
    </dsp:sp>
    <dsp:sp modelId="{EBD00436-7D73-493A-8F97-92587B24FDC9}">
      <dsp:nvSpPr>
        <dsp:cNvPr id="0" name=""/>
        <dsp:cNvSpPr/>
      </dsp:nvSpPr>
      <dsp:spPr>
        <a:xfrm>
          <a:off x="0" y="1914524"/>
          <a:ext cx="6492875" cy="0"/>
        </a:xfrm>
        <a:prstGeom prst="line">
          <a:avLst/>
        </a:prstGeom>
        <a:solidFill>
          <a:schemeClr val="accent2">
            <a:hueOff val="-623727"/>
            <a:satOff val="-35969"/>
            <a:lumOff val="3698"/>
            <a:alphaOff val="0"/>
          </a:schemeClr>
        </a:solidFill>
        <a:ln w="12700" cap="flat" cmpd="sng" algn="ctr">
          <a:solidFill>
            <a:schemeClr val="accent2">
              <a:hueOff val="-623727"/>
              <a:satOff val="-35969"/>
              <a:lumOff val="369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ADF7D0C-2896-4DD7-8429-FA8F2AE5DF20}">
      <dsp:nvSpPr>
        <dsp:cNvPr id="0" name=""/>
        <dsp:cNvSpPr/>
      </dsp:nvSpPr>
      <dsp:spPr>
        <a:xfrm>
          <a:off x="0" y="1914525"/>
          <a:ext cx="6492875" cy="6381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rtl="0">
            <a:lnSpc>
              <a:spcPct val="90000"/>
            </a:lnSpc>
            <a:spcBef>
              <a:spcPct val="0"/>
            </a:spcBef>
            <a:spcAft>
              <a:spcPct val="35000"/>
            </a:spcAft>
            <a:buNone/>
          </a:pPr>
          <a:r>
            <a:rPr lang="en-GB" sz="2900" kern="1200"/>
            <a:t>Azure</a:t>
          </a:r>
          <a:r>
            <a:rPr lang="en-GB" sz="2900" kern="1200">
              <a:latin typeface="Calibri Light" panose="020F0302020204030204"/>
            </a:rPr>
            <a:t> – ASP, ACR</a:t>
          </a:r>
          <a:endParaRPr lang="en-US" sz="2900" kern="1200"/>
        </a:p>
      </dsp:txBody>
      <dsp:txXfrm>
        <a:off x="0" y="1914525"/>
        <a:ext cx="6492875" cy="638175"/>
      </dsp:txXfrm>
    </dsp:sp>
    <dsp:sp modelId="{C721F0FF-9A44-441F-A4D0-B690D8B1971F}">
      <dsp:nvSpPr>
        <dsp:cNvPr id="0" name=""/>
        <dsp:cNvSpPr/>
      </dsp:nvSpPr>
      <dsp:spPr>
        <a:xfrm>
          <a:off x="0" y="2552700"/>
          <a:ext cx="6492875" cy="0"/>
        </a:xfrm>
        <a:prstGeom prst="line">
          <a:avLst/>
        </a:prstGeom>
        <a:solidFill>
          <a:schemeClr val="accent2">
            <a:hueOff val="-831636"/>
            <a:satOff val="-47959"/>
            <a:lumOff val="4930"/>
            <a:alphaOff val="0"/>
          </a:schemeClr>
        </a:solidFill>
        <a:ln w="12700" cap="flat" cmpd="sng" algn="ctr">
          <a:solidFill>
            <a:schemeClr val="accent2">
              <a:hueOff val="-831636"/>
              <a:satOff val="-47959"/>
              <a:lumOff val="493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9686219-B045-4A7A-8E36-4A6AF7ADE210}">
      <dsp:nvSpPr>
        <dsp:cNvPr id="0" name=""/>
        <dsp:cNvSpPr/>
      </dsp:nvSpPr>
      <dsp:spPr>
        <a:xfrm>
          <a:off x="0" y="2552700"/>
          <a:ext cx="6492875" cy="6381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rtl="0">
            <a:lnSpc>
              <a:spcPct val="90000"/>
            </a:lnSpc>
            <a:spcBef>
              <a:spcPct val="0"/>
            </a:spcBef>
            <a:spcAft>
              <a:spcPct val="35000"/>
            </a:spcAft>
            <a:buNone/>
          </a:pPr>
          <a:r>
            <a:rPr lang="en-GB" sz="2900" kern="1200"/>
            <a:t>Swagger</a:t>
          </a:r>
          <a:r>
            <a:rPr lang="en-GB" sz="2900" kern="1200">
              <a:latin typeface="Calibri Light" panose="020F0302020204030204"/>
            </a:rPr>
            <a:t>, Chopper</a:t>
          </a:r>
          <a:endParaRPr lang="en-US" sz="2900" kern="1200"/>
        </a:p>
      </dsp:txBody>
      <dsp:txXfrm>
        <a:off x="0" y="2552700"/>
        <a:ext cx="6492875" cy="638175"/>
      </dsp:txXfrm>
    </dsp:sp>
    <dsp:sp modelId="{98CA3082-5555-4236-B68A-060243D12CFA}">
      <dsp:nvSpPr>
        <dsp:cNvPr id="0" name=""/>
        <dsp:cNvSpPr/>
      </dsp:nvSpPr>
      <dsp:spPr>
        <a:xfrm>
          <a:off x="0" y="3190874"/>
          <a:ext cx="6492875" cy="0"/>
        </a:xfrm>
        <a:prstGeom prst="line">
          <a:avLst/>
        </a:prstGeom>
        <a:solidFill>
          <a:schemeClr val="accent2">
            <a:hueOff val="-1039545"/>
            <a:satOff val="-59949"/>
            <a:lumOff val="6163"/>
            <a:alphaOff val="0"/>
          </a:schemeClr>
        </a:solidFill>
        <a:ln w="12700" cap="flat" cmpd="sng" algn="ctr">
          <a:solidFill>
            <a:schemeClr val="accent2">
              <a:hueOff val="-1039545"/>
              <a:satOff val="-59949"/>
              <a:lumOff val="616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5DE5EFF-3682-4C4E-AA05-F4D411A8F95F}">
      <dsp:nvSpPr>
        <dsp:cNvPr id="0" name=""/>
        <dsp:cNvSpPr/>
      </dsp:nvSpPr>
      <dsp:spPr>
        <a:xfrm>
          <a:off x="0" y="3190875"/>
          <a:ext cx="6492875" cy="6381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rtl="0">
            <a:lnSpc>
              <a:spcPct val="90000"/>
            </a:lnSpc>
            <a:spcBef>
              <a:spcPct val="0"/>
            </a:spcBef>
            <a:spcAft>
              <a:spcPct val="35000"/>
            </a:spcAft>
            <a:buNone/>
          </a:pPr>
          <a:r>
            <a:rPr lang="en-GB" sz="2900" kern="1200"/>
            <a:t>Postman</a:t>
          </a:r>
          <a:r>
            <a:rPr lang="en-GB" sz="2900" kern="1200">
              <a:latin typeface="Calibri Light" panose="020F0302020204030204"/>
            </a:rPr>
            <a:t>, </a:t>
          </a:r>
          <a:r>
            <a:rPr lang="en-GB" sz="2900" kern="1200"/>
            <a:t>SoapUI</a:t>
          </a:r>
          <a:endParaRPr lang="en-US" sz="2900" kern="1200"/>
        </a:p>
      </dsp:txBody>
      <dsp:txXfrm>
        <a:off x="0" y="3190875"/>
        <a:ext cx="6492875" cy="638175"/>
      </dsp:txXfrm>
    </dsp:sp>
    <dsp:sp modelId="{76EB1CB0-11AF-42B3-A66A-A176B4783BDE}">
      <dsp:nvSpPr>
        <dsp:cNvPr id="0" name=""/>
        <dsp:cNvSpPr/>
      </dsp:nvSpPr>
      <dsp:spPr>
        <a:xfrm>
          <a:off x="0" y="3829050"/>
          <a:ext cx="6492875" cy="0"/>
        </a:xfrm>
        <a:prstGeom prst="line">
          <a:avLst/>
        </a:prstGeom>
        <a:solidFill>
          <a:schemeClr val="accent2">
            <a:hueOff val="-1247454"/>
            <a:satOff val="-71938"/>
            <a:lumOff val="7395"/>
            <a:alphaOff val="0"/>
          </a:schemeClr>
        </a:solidFill>
        <a:ln w="12700" cap="flat" cmpd="sng" algn="ctr">
          <a:solidFill>
            <a:schemeClr val="accent2">
              <a:hueOff val="-1247454"/>
              <a:satOff val="-71938"/>
              <a:lumOff val="739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868F866-B438-45F0-A9B8-D3088ABAB39C}">
      <dsp:nvSpPr>
        <dsp:cNvPr id="0" name=""/>
        <dsp:cNvSpPr/>
      </dsp:nvSpPr>
      <dsp:spPr>
        <a:xfrm>
          <a:off x="0" y="3829050"/>
          <a:ext cx="6492875" cy="6381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rtl="0">
            <a:lnSpc>
              <a:spcPct val="90000"/>
            </a:lnSpc>
            <a:spcBef>
              <a:spcPct val="0"/>
            </a:spcBef>
            <a:spcAft>
              <a:spcPct val="35000"/>
            </a:spcAft>
            <a:buNone/>
          </a:pPr>
          <a:r>
            <a:rPr lang="en-GB" sz="2900" kern="1200"/>
            <a:t>Figma</a:t>
          </a:r>
          <a:r>
            <a:rPr lang="en-GB" sz="2900" kern="1200">
              <a:latin typeface="Calibri Light" panose="020F0302020204030204"/>
            </a:rPr>
            <a:t>, Material Design</a:t>
          </a:r>
          <a:endParaRPr lang="en-US" sz="2900" kern="1200"/>
        </a:p>
      </dsp:txBody>
      <dsp:txXfrm>
        <a:off x="0" y="3829050"/>
        <a:ext cx="6492875" cy="638175"/>
      </dsp:txXfrm>
    </dsp:sp>
    <dsp:sp modelId="{D4CB77DD-F2BF-4CC5-969E-C7326BB2E934}">
      <dsp:nvSpPr>
        <dsp:cNvPr id="0" name=""/>
        <dsp:cNvSpPr/>
      </dsp:nvSpPr>
      <dsp:spPr>
        <a:xfrm>
          <a:off x="0" y="4467225"/>
          <a:ext cx="6492875" cy="0"/>
        </a:xfrm>
        <a:prstGeom prst="line">
          <a:avLst/>
        </a:prstGeom>
        <a:solidFill>
          <a:schemeClr val="accent2">
            <a:hueOff val="-1455363"/>
            <a:satOff val="-83928"/>
            <a:lumOff val="8628"/>
            <a:alphaOff val="0"/>
          </a:schemeClr>
        </a:solidFill>
        <a:ln w="12700" cap="flat" cmpd="sng" algn="ctr">
          <a:solidFill>
            <a:schemeClr val="accent2">
              <a:hueOff val="-1455363"/>
              <a:satOff val="-83928"/>
              <a:lumOff val="862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C7F3797-FA38-4AF6-8666-C70C73F89C5A}">
      <dsp:nvSpPr>
        <dsp:cNvPr id="0" name=""/>
        <dsp:cNvSpPr/>
      </dsp:nvSpPr>
      <dsp:spPr>
        <a:xfrm>
          <a:off x="0" y="4467225"/>
          <a:ext cx="6492875" cy="6381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rtl="0">
            <a:lnSpc>
              <a:spcPct val="90000"/>
            </a:lnSpc>
            <a:spcBef>
              <a:spcPct val="0"/>
            </a:spcBef>
            <a:spcAft>
              <a:spcPct val="35000"/>
            </a:spcAft>
            <a:buNone/>
          </a:pPr>
          <a:r>
            <a:rPr lang="en-GB" sz="2900" kern="1200">
              <a:latin typeface="Calibri Light" panose="020F0302020204030204"/>
            </a:rPr>
            <a:t>Git, Github, G. Desktop, G. Pages</a:t>
          </a:r>
        </a:p>
      </dsp:txBody>
      <dsp:txXfrm>
        <a:off x="0" y="4467225"/>
        <a:ext cx="6492875" cy="638175"/>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120B9F0-5867-49EC-A23F-7B5BA38B3871}">
      <dsp:nvSpPr>
        <dsp:cNvPr id="0" name=""/>
        <dsp:cNvSpPr/>
      </dsp:nvSpPr>
      <dsp:spPr>
        <a:xfrm>
          <a:off x="1953914" y="529294"/>
          <a:ext cx="1944000" cy="1944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2F3F0CA-DE34-422B-A39E-54D40E873CE0}">
      <dsp:nvSpPr>
        <dsp:cNvPr id="0" name=""/>
        <dsp:cNvSpPr/>
      </dsp:nvSpPr>
      <dsp:spPr>
        <a:xfrm>
          <a:off x="765914" y="2943510"/>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en-US" sz="2300" kern="1200"/>
            <a:t>Implement</a:t>
          </a:r>
          <a:r>
            <a:rPr lang="en-US" sz="2300" kern="1200">
              <a:latin typeface="Calibri Light" panose="020F0302020204030204"/>
            </a:rPr>
            <a:t> a</a:t>
          </a:r>
          <a:r>
            <a:rPr lang="en-US" sz="2300" kern="1200"/>
            <a:t> new</a:t>
          </a:r>
          <a:r>
            <a:rPr lang="en-US" sz="2300" kern="1200">
              <a:latin typeface="Calibri Light" panose="020F0302020204030204"/>
            </a:rPr>
            <a:t> </a:t>
          </a:r>
          <a:r>
            <a:rPr lang="en-US" sz="2300" kern="1200"/>
            <a:t> business process</a:t>
          </a:r>
        </a:p>
      </dsp:txBody>
      <dsp:txXfrm>
        <a:off x="765914" y="2943510"/>
        <a:ext cx="4320000" cy="720000"/>
      </dsp:txXfrm>
    </dsp:sp>
    <dsp:sp modelId="{19809EC2-D3EE-42A9-BB0C-25C78FEACDD5}">
      <dsp:nvSpPr>
        <dsp:cNvPr id="0" name=""/>
        <dsp:cNvSpPr/>
      </dsp:nvSpPr>
      <dsp:spPr>
        <a:xfrm>
          <a:off x="7029914" y="529294"/>
          <a:ext cx="1944000" cy="1944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B8631C7-6FD6-449B-A798-C7170B38F267}">
      <dsp:nvSpPr>
        <dsp:cNvPr id="0" name=""/>
        <dsp:cNvSpPr/>
      </dsp:nvSpPr>
      <dsp:spPr>
        <a:xfrm>
          <a:off x="5841914" y="2943510"/>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en-US" sz="2300" kern="1200">
              <a:latin typeface="Calibri Light" panose="020F0302020204030204"/>
            </a:rPr>
            <a:t>Integrate more branch offices</a:t>
          </a:r>
        </a:p>
      </dsp:txBody>
      <dsp:txXfrm>
        <a:off x="5841914" y="2943510"/>
        <a:ext cx="4320000" cy="72000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CC1C4A3-7400-4004-98ED-6130D56E1744}">
      <dsp:nvSpPr>
        <dsp:cNvPr id="0" name=""/>
        <dsp:cNvSpPr/>
      </dsp:nvSpPr>
      <dsp:spPr>
        <a:xfrm>
          <a:off x="0" y="905470"/>
          <a:ext cx="6269038" cy="1671637"/>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BD19F7B-C675-4AD9-9DC5-771DD7D40E87}">
      <dsp:nvSpPr>
        <dsp:cNvPr id="0" name=""/>
        <dsp:cNvSpPr/>
      </dsp:nvSpPr>
      <dsp:spPr>
        <a:xfrm>
          <a:off x="505670" y="1281588"/>
          <a:ext cx="919400" cy="9194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AC19644-103E-4C71-9F05-D428A515A0F5}">
      <dsp:nvSpPr>
        <dsp:cNvPr id="0" name=""/>
        <dsp:cNvSpPr/>
      </dsp:nvSpPr>
      <dsp:spPr>
        <a:xfrm>
          <a:off x="1930741" y="905470"/>
          <a:ext cx="4338296" cy="16716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6915" tIns="176915" rIns="176915" bIns="176915" numCol="1" spcCol="1270" anchor="ctr" anchorCtr="0">
          <a:noAutofit/>
        </a:bodyPr>
        <a:lstStyle/>
        <a:p>
          <a:pPr marL="0" lvl="0" indent="0" algn="l" defTabSz="1022350">
            <a:lnSpc>
              <a:spcPct val="90000"/>
            </a:lnSpc>
            <a:spcBef>
              <a:spcPct val="0"/>
            </a:spcBef>
            <a:spcAft>
              <a:spcPct val="35000"/>
            </a:spcAft>
            <a:buNone/>
          </a:pPr>
          <a:r>
            <a:rPr lang="pl-PL" sz="2300" kern="1200"/>
            <a:t>Special thanks to Mr. Wiktor Wandachowicz for his guidance, convoyed lectures and support during the project realization.</a:t>
          </a:r>
          <a:endParaRPr lang="en-US" sz="2300" kern="1200"/>
        </a:p>
      </dsp:txBody>
      <dsp:txXfrm>
        <a:off x="1930741" y="905470"/>
        <a:ext cx="4338296" cy="1671637"/>
      </dsp:txXfrm>
    </dsp:sp>
    <dsp:sp modelId="{2904FE44-13F0-461B-ADE5-4AE961EB2608}">
      <dsp:nvSpPr>
        <dsp:cNvPr id="0" name=""/>
        <dsp:cNvSpPr/>
      </dsp:nvSpPr>
      <dsp:spPr>
        <a:xfrm>
          <a:off x="0" y="2995017"/>
          <a:ext cx="6269038" cy="1671637"/>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B19A647-89D5-4AC9-B73D-69603065C8D0}">
      <dsp:nvSpPr>
        <dsp:cNvPr id="0" name=""/>
        <dsp:cNvSpPr/>
      </dsp:nvSpPr>
      <dsp:spPr>
        <a:xfrm>
          <a:off x="505670" y="3371135"/>
          <a:ext cx="919400" cy="9194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54512DC-8B9D-40B2-A7B5-0459337430AA}">
      <dsp:nvSpPr>
        <dsp:cNvPr id="0" name=""/>
        <dsp:cNvSpPr/>
      </dsp:nvSpPr>
      <dsp:spPr>
        <a:xfrm>
          <a:off x="1930741" y="2995017"/>
          <a:ext cx="4338296" cy="16716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6915" tIns="176915" rIns="176915" bIns="176915" numCol="1" spcCol="1270" anchor="ctr" anchorCtr="0">
          <a:noAutofit/>
        </a:bodyPr>
        <a:lstStyle/>
        <a:p>
          <a:pPr marL="0" lvl="0" indent="0" algn="l" defTabSz="1022350">
            <a:lnSpc>
              <a:spcPct val="90000"/>
            </a:lnSpc>
            <a:spcBef>
              <a:spcPct val="0"/>
            </a:spcBef>
            <a:spcAft>
              <a:spcPct val="35000"/>
            </a:spcAft>
            <a:buNone/>
          </a:pPr>
          <a:r>
            <a:rPr lang="pl-PL" sz="2300" kern="1200"/>
            <a:t>Thanks for questions and feedback from the other groups.</a:t>
          </a:r>
          <a:endParaRPr lang="en-US" sz="2300" kern="1200"/>
        </a:p>
      </dsp:txBody>
      <dsp:txXfrm>
        <a:off x="1930741" y="2995017"/>
        <a:ext cx="4338296" cy="1671637"/>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7.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8.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1D6D566D-786F-471D-B72E-270F87F54D4F}" type="datetimeFigureOut">
              <a:rPr lang="en-US" smtClean="0"/>
              <a:t>6/28/2021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07AAFB1-633B-4B03-9F06-0A0CFEFCCE41}" type="slidenum">
              <a:rPr lang="en-US" smtClean="0"/>
              <a:t>‹#›</a:t>
            </a:fld>
            <a:endParaRPr lang="en-US"/>
          </a:p>
        </p:txBody>
      </p:sp>
    </p:spTree>
    <p:extLst>
      <p:ext uri="{BB962C8B-B14F-4D97-AF65-F5344CB8AC3E}">
        <p14:creationId xmlns:p14="http://schemas.microsoft.com/office/powerpoint/2010/main" val="20648813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6D566D-786F-471D-B72E-270F87F54D4F}" type="datetimeFigureOut">
              <a:rPr lang="en-US" smtClean="0"/>
              <a:t>6/28/2021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07AAFB1-633B-4B03-9F06-0A0CFEFCCE41}" type="slidenum">
              <a:rPr lang="en-US" smtClean="0"/>
              <a:t>‹#›</a:t>
            </a:fld>
            <a:endParaRPr lang="en-US"/>
          </a:p>
        </p:txBody>
      </p:sp>
    </p:spTree>
    <p:extLst>
      <p:ext uri="{BB962C8B-B14F-4D97-AF65-F5344CB8AC3E}">
        <p14:creationId xmlns:p14="http://schemas.microsoft.com/office/powerpoint/2010/main" val="34361472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6D566D-786F-471D-B72E-270F87F54D4F}" type="datetimeFigureOut">
              <a:rPr lang="en-US" smtClean="0"/>
              <a:t>6/28/2021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07AAFB1-633B-4B03-9F06-0A0CFEFCCE41}" type="slidenum">
              <a:rPr lang="en-US" smtClean="0"/>
              <a:t>‹#›</a:t>
            </a:fld>
            <a:endParaRPr lang="en-US"/>
          </a:p>
        </p:txBody>
      </p:sp>
    </p:spTree>
    <p:extLst>
      <p:ext uri="{BB962C8B-B14F-4D97-AF65-F5344CB8AC3E}">
        <p14:creationId xmlns:p14="http://schemas.microsoft.com/office/powerpoint/2010/main" val="21022339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6D566D-786F-471D-B72E-270F87F54D4F}" type="datetimeFigureOut">
              <a:rPr lang="en-US" smtClean="0"/>
              <a:t>6/28/2021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07AAFB1-633B-4B03-9F06-0A0CFEFCCE41}" type="slidenum">
              <a:rPr lang="en-US" smtClean="0"/>
              <a:t>‹#›</a:t>
            </a:fld>
            <a:endParaRPr lang="en-US"/>
          </a:p>
        </p:txBody>
      </p:sp>
    </p:spTree>
    <p:extLst>
      <p:ext uri="{BB962C8B-B14F-4D97-AF65-F5344CB8AC3E}">
        <p14:creationId xmlns:p14="http://schemas.microsoft.com/office/powerpoint/2010/main" val="31427449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1D6D566D-786F-471D-B72E-270F87F54D4F}" type="datetimeFigureOut">
              <a:rPr lang="en-US" smtClean="0"/>
              <a:t>6/28/2021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07AAFB1-633B-4B03-9F06-0A0CFEFCCE41}" type="slidenum">
              <a:rPr lang="en-US" smtClean="0"/>
              <a:t>‹#›</a:t>
            </a:fld>
            <a:endParaRPr lang="en-US"/>
          </a:p>
        </p:txBody>
      </p:sp>
    </p:spTree>
    <p:extLst>
      <p:ext uri="{BB962C8B-B14F-4D97-AF65-F5344CB8AC3E}">
        <p14:creationId xmlns:p14="http://schemas.microsoft.com/office/powerpoint/2010/main" val="31246978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6D566D-786F-471D-B72E-270F87F54D4F}" type="datetimeFigureOut">
              <a:rPr lang="en-US" smtClean="0"/>
              <a:t>6/28/2021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07AAFB1-633B-4B03-9F06-0A0CFEFCCE41}" type="slidenum">
              <a:rPr lang="en-US" smtClean="0"/>
              <a:t>‹#›</a:t>
            </a:fld>
            <a:endParaRPr lang="en-US"/>
          </a:p>
        </p:txBody>
      </p:sp>
    </p:spTree>
    <p:extLst>
      <p:ext uri="{BB962C8B-B14F-4D97-AF65-F5344CB8AC3E}">
        <p14:creationId xmlns:p14="http://schemas.microsoft.com/office/powerpoint/2010/main" val="37659922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6D566D-786F-471D-B72E-270F87F54D4F}" type="datetimeFigureOut">
              <a:rPr lang="en-US" smtClean="0"/>
              <a:t>6/28/2021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07AAFB1-633B-4B03-9F06-0A0CFEFCCE41}" type="slidenum">
              <a:rPr lang="en-US" smtClean="0"/>
              <a:t>‹#›</a:t>
            </a:fld>
            <a:endParaRPr lang="en-US"/>
          </a:p>
        </p:txBody>
      </p:sp>
    </p:spTree>
    <p:extLst>
      <p:ext uri="{BB962C8B-B14F-4D97-AF65-F5344CB8AC3E}">
        <p14:creationId xmlns:p14="http://schemas.microsoft.com/office/powerpoint/2010/main" val="7691001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6D566D-786F-471D-B72E-270F87F54D4F}" type="datetimeFigureOut">
              <a:rPr lang="en-US" smtClean="0"/>
              <a:t>6/28/2021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07AAFB1-633B-4B03-9F06-0A0CFEFCCE41}" type="slidenum">
              <a:rPr lang="en-US" smtClean="0"/>
              <a:t>‹#›</a:t>
            </a:fld>
            <a:endParaRPr lang="en-US"/>
          </a:p>
        </p:txBody>
      </p:sp>
    </p:spTree>
    <p:extLst>
      <p:ext uri="{BB962C8B-B14F-4D97-AF65-F5344CB8AC3E}">
        <p14:creationId xmlns:p14="http://schemas.microsoft.com/office/powerpoint/2010/main" val="34554972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6D566D-786F-471D-B72E-270F87F54D4F}" type="datetimeFigureOut">
              <a:rPr lang="en-US" smtClean="0"/>
              <a:t>6/28/2021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07AAFB1-633B-4B03-9F06-0A0CFEFCCE41}" type="slidenum">
              <a:rPr lang="en-US" smtClean="0"/>
              <a:t>‹#›</a:t>
            </a:fld>
            <a:endParaRPr lang="en-US"/>
          </a:p>
        </p:txBody>
      </p:sp>
    </p:spTree>
    <p:extLst>
      <p:ext uri="{BB962C8B-B14F-4D97-AF65-F5344CB8AC3E}">
        <p14:creationId xmlns:p14="http://schemas.microsoft.com/office/powerpoint/2010/main" val="3896694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1D6D566D-786F-471D-B72E-270F87F54D4F}" type="datetimeFigureOut">
              <a:rPr lang="en-US" smtClean="0"/>
              <a:t>6/28/2021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07AAFB1-633B-4B03-9F06-0A0CFEFCCE41}" type="slidenum">
              <a:rPr lang="en-US" smtClean="0"/>
              <a:t>‹#›</a:t>
            </a:fld>
            <a:endParaRPr lang="en-US"/>
          </a:p>
        </p:txBody>
      </p:sp>
    </p:spTree>
    <p:extLst>
      <p:ext uri="{BB962C8B-B14F-4D97-AF65-F5344CB8AC3E}">
        <p14:creationId xmlns:p14="http://schemas.microsoft.com/office/powerpoint/2010/main" val="23728079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1D6D566D-786F-471D-B72E-270F87F54D4F}" type="datetimeFigureOut">
              <a:rPr lang="en-US" smtClean="0"/>
              <a:t>6/28/2021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07AAFB1-633B-4B03-9F06-0A0CFEFCCE41}" type="slidenum">
              <a:rPr lang="en-US" smtClean="0"/>
              <a:t>‹#›</a:t>
            </a:fld>
            <a:endParaRPr lang="en-US"/>
          </a:p>
        </p:txBody>
      </p:sp>
    </p:spTree>
    <p:extLst>
      <p:ext uri="{BB962C8B-B14F-4D97-AF65-F5344CB8AC3E}">
        <p14:creationId xmlns:p14="http://schemas.microsoft.com/office/powerpoint/2010/main" val="7540309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6D566D-786F-471D-B72E-270F87F54D4F}" type="datetimeFigureOut">
              <a:rPr lang="en-US" smtClean="0"/>
              <a:t>6/28/2021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07AAFB1-633B-4B03-9F06-0A0CFEFCCE41}" type="slidenum">
              <a:rPr lang="en-US" smtClean="0"/>
              <a:t>‹#›</a:t>
            </a:fld>
            <a:endParaRPr lang="en-US"/>
          </a:p>
        </p:txBody>
      </p:sp>
    </p:spTree>
    <p:extLst>
      <p:ext uri="{BB962C8B-B14F-4D97-AF65-F5344CB8AC3E}">
        <p14:creationId xmlns:p14="http://schemas.microsoft.com/office/powerpoint/2010/main" val="400707631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Layout" Target="../slideLayouts/slideLayout2.xml"/><Relationship Id="rId1" Type="http://schemas.openxmlformats.org/officeDocument/2006/relationships/video" Target="https://www.youtube.com/embed/7B6cUeb2Sv8?feature=oembed" TargetMode="Externa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26.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5.jpe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FFD48BC7-DC40-47DE-87EE-9F4B6ECB9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Freeform: Shape 9">
            <a:extLst>
              <a:ext uri="{FF2B5EF4-FFF2-40B4-BE49-F238E27FC236}">
                <a16:creationId xmlns:a16="http://schemas.microsoft.com/office/drawing/2014/main" id="{E502BBC7-2C76-46F3-BC24-5985BC13D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4425" y="0"/>
            <a:ext cx="9963150"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solidFill>
              <a:srgbClr val="EFEFEF"/>
            </a:solidFill>
          </a:ln>
          <a:effectLst>
            <a:outerShdw blurRad="139700" sx="102000" sy="102000" algn="ctr" rotWithShape="0">
              <a:schemeClr val="bg1">
                <a:lumMod val="85000"/>
                <a:alpha val="3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Freeform: Shape 11">
            <a:extLst>
              <a:ext uri="{FF2B5EF4-FFF2-40B4-BE49-F238E27FC236}">
                <a16:creationId xmlns:a16="http://schemas.microsoft.com/office/drawing/2014/main" id="{C7F28D52-2A5F-4D23-81AE-7CB8B591C7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1664" y="0"/>
            <a:ext cx="9948672"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ctrTitle"/>
          </p:nvPr>
        </p:nvSpPr>
        <p:spPr>
          <a:xfrm>
            <a:off x="1524003" y="1999615"/>
            <a:ext cx="9144000" cy="2764028"/>
          </a:xfrm>
        </p:spPr>
        <p:txBody>
          <a:bodyPr anchor="ctr">
            <a:normAutofit/>
          </a:bodyPr>
          <a:lstStyle/>
          <a:p>
            <a:r>
              <a:rPr lang="en-US" sz="7200" b="1">
                <a:ea typeface="+mj-lt"/>
                <a:cs typeface="+mj-lt"/>
              </a:rPr>
              <a:t>Fleet management system</a:t>
            </a:r>
            <a:endParaRPr lang="en-US" sz="7200">
              <a:ea typeface="+mj-lt"/>
              <a:cs typeface="+mj-lt"/>
            </a:endParaRPr>
          </a:p>
        </p:txBody>
      </p:sp>
      <p:sp>
        <p:nvSpPr>
          <p:cNvPr id="3" name="Subtitle 2"/>
          <p:cNvSpPr>
            <a:spLocks noGrp="1"/>
          </p:cNvSpPr>
          <p:nvPr>
            <p:ph type="subTitle" idx="1"/>
          </p:nvPr>
        </p:nvSpPr>
        <p:spPr>
          <a:xfrm>
            <a:off x="1966912" y="5645150"/>
            <a:ext cx="8258176" cy="631825"/>
          </a:xfrm>
        </p:spPr>
        <p:txBody>
          <a:bodyPr vert="horz" lIns="91440" tIns="45720" rIns="91440" bIns="45720" rtlCol="0" anchor="ctr">
            <a:noAutofit/>
          </a:bodyPr>
          <a:lstStyle/>
          <a:p>
            <a:pPr>
              <a:lnSpc>
                <a:spcPct val="100000"/>
              </a:lnSpc>
            </a:pPr>
            <a:r>
              <a:rPr lang="en-US" sz="1800">
                <a:cs typeface="Calibri"/>
              </a:rPr>
              <a:t>Date: 29.06.2021</a:t>
            </a:r>
            <a:br>
              <a:rPr lang="en-US" sz="1800">
                <a:cs typeface="Calibri"/>
              </a:rPr>
            </a:br>
            <a:r>
              <a:rPr lang="en-US" sz="1800">
                <a:cs typeface="Calibri"/>
              </a:rPr>
              <a:t>Course: Internet Applications Programming</a:t>
            </a:r>
            <a:br>
              <a:rPr lang="en-US" sz="1800">
                <a:cs typeface="Calibri"/>
              </a:rPr>
            </a:br>
            <a:r>
              <a:rPr lang="en-US" sz="1800">
                <a:cs typeface="Calibri"/>
              </a:rPr>
              <a:t>Group #8</a:t>
            </a:r>
          </a:p>
        </p:txBody>
      </p:sp>
      <p:sp>
        <p:nvSpPr>
          <p:cNvPr id="14" name="Rectangle 13">
            <a:extLst>
              <a:ext uri="{FF2B5EF4-FFF2-40B4-BE49-F238E27FC236}">
                <a16:creationId xmlns:a16="http://schemas.microsoft.com/office/drawing/2014/main" id="{3629484E-3792-4B3D-89AD-7C8A1ED0E0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0" y="5524786"/>
            <a:ext cx="4754880" cy="274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127641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726F409-C260-49FE-B0DF-461C29EFE3E3}"/>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a:solidFill>
                  <a:srgbClr val="FFFFFF"/>
                </a:solidFill>
                <a:latin typeface="+mj-lt"/>
                <a:ea typeface="+mj-ea"/>
                <a:cs typeface="+mj-cs"/>
              </a:rPr>
              <a:t>UI design</a:t>
            </a:r>
            <a:br>
              <a:rPr lang="en-US" sz="3600">
                <a:solidFill>
                  <a:srgbClr val="FFFFFF"/>
                </a:solidFill>
                <a:cs typeface="Calibri Light"/>
              </a:rPr>
            </a:br>
            <a:r>
              <a:rPr lang="en-US" sz="3600">
                <a:solidFill>
                  <a:srgbClr val="FFFFFF"/>
                </a:solidFill>
                <a:cs typeface="Calibri Light"/>
              </a:rPr>
              <a:t>Figma</a:t>
            </a:r>
            <a:endParaRPr lang="en-US" sz="3600" kern="1200">
              <a:solidFill>
                <a:srgbClr val="FFFFFF"/>
              </a:solidFill>
              <a:latin typeface="+mj-lt"/>
              <a:cs typeface="Calibri Light"/>
            </a:endParaRPr>
          </a:p>
        </p:txBody>
      </p:sp>
      <p:pic>
        <p:nvPicPr>
          <p:cNvPr id="4" name="Picture 4" descr="Graphical user interface, application, Teams&#10;&#10;Description automatically generated">
            <a:extLst>
              <a:ext uri="{FF2B5EF4-FFF2-40B4-BE49-F238E27FC236}">
                <a16:creationId xmlns:a16="http://schemas.microsoft.com/office/drawing/2014/main" id="{3EE5B745-B867-4846-A46C-C23DF3DFE335}"/>
              </a:ext>
            </a:extLst>
          </p:cNvPr>
          <p:cNvPicPr>
            <a:picLocks noGrp="1" noChangeAspect="1"/>
          </p:cNvPicPr>
          <p:nvPr>
            <p:ph idx="1"/>
          </p:nvPr>
        </p:nvPicPr>
        <p:blipFill>
          <a:blip r:embed="rId2"/>
          <a:stretch>
            <a:fillRect/>
          </a:stretch>
        </p:blipFill>
        <p:spPr>
          <a:xfrm>
            <a:off x="4136122" y="818806"/>
            <a:ext cx="8100260" cy="5125132"/>
          </a:xfrm>
          <a:prstGeom prst="rect">
            <a:avLst/>
          </a:prstGeom>
        </p:spPr>
      </p:pic>
    </p:spTree>
    <p:extLst>
      <p:ext uri="{BB962C8B-B14F-4D97-AF65-F5344CB8AC3E}">
        <p14:creationId xmlns:p14="http://schemas.microsoft.com/office/powerpoint/2010/main" val="2149775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Down Arrow 7">
            <a:extLst>
              <a:ext uri="{FF2B5EF4-FFF2-40B4-BE49-F238E27FC236}">
                <a16:creationId xmlns:a16="http://schemas.microsoft.com/office/drawing/2014/main" id="{73DE2CFE-42F2-48F0-8706-5264E012B1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288521" y="381403"/>
            <a:ext cx="2200313" cy="3342508"/>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71B33CC-C041-4577-A95E-2AB9962EC16B}"/>
              </a:ext>
            </a:extLst>
          </p:cNvPr>
          <p:cNvSpPr>
            <a:spLocks noGrp="1"/>
          </p:cNvSpPr>
          <p:nvPr>
            <p:ph type="title"/>
          </p:nvPr>
        </p:nvSpPr>
        <p:spPr>
          <a:xfrm>
            <a:off x="966952" y="1204108"/>
            <a:ext cx="2669406" cy="1781175"/>
          </a:xfrm>
        </p:spPr>
        <p:txBody>
          <a:bodyPr>
            <a:normAutofit/>
          </a:bodyPr>
          <a:lstStyle/>
          <a:p>
            <a:r>
              <a:rPr lang="en-GB" sz="3200">
                <a:solidFill>
                  <a:srgbClr val="FFFFFF"/>
                </a:solidFill>
                <a:cs typeface="Calibri Light"/>
              </a:rPr>
              <a:t>Themes, plugins,</a:t>
            </a:r>
            <a:br>
              <a:rPr lang="en-GB" sz="3200">
                <a:solidFill>
                  <a:srgbClr val="FFFFFF"/>
                </a:solidFill>
                <a:cs typeface="Calibri Light"/>
              </a:rPr>
            </a:br>
            <a:r>
              <a:rPr lang="en-GB" sz="3200">
                <a:solidFill>
                  <a:srgbClr val="FFFFFF"/>
                </a:solidFill>
                <a:cs typeface="Calibri Light"/>
              </a:rPr>
              <a:t>kits</a:t>
            </a:r>
            <a:endParaRPr lang="en-GB" sz="3200">
              <a:solidFill>
                <a:srgbClr val="FFFFFF"/>
              </a:solidFill>
            </a:endParaRPr>
          </a:p>
        </p:txBody>
      </p:sp>
      <p:pic>
        <p:nvPicPr>
          <p:cNvPr id="5" name="Picture 5" descr="Graphical user interface&#10;&#10;Description automatically generated">
            <a:extLst>
              <a:ext uri="{FF2B5EF4-FFF2-40B4-BE49-F238E27FC236}">
                <a16:creationId xmlns:a16="http://schemas.microsoft.com/office/drawing/2014/main" id="{D9F6214F-C6E2-43FF-B5D6-B9D92D0D84DD}"/>
              </a:ext>
            </a:extLst>
          </p:cNvPr>
          <p:cNvPicPr>
            <a:picLocks noGrp="1" noChangeAspect="1"/>
          </p:cNvPicPr>
          <p:nvPr>
            <p:ph idx="1"/>
          </p:nvPr>
        </p:nvPicPr>
        <p:blipFill>
          <a:blip r:embed="rId2"/>
          <a:stretch>
            <a:fillRect/>
          </a:stretch>
        </p:blipFill>
        <p:spPr>
          <a:xfrm>
            <a:off x="149195" y="3329008"/>
            <a:ext cx="5317821" cy="3204406"/>
          </a:xfrm>
        </p:spPr>
      </p:pic>
      <p:pic>
        <p:nvPicPr>
          <p:cNvPr id="4" name="Picture 4" descr="A picture containing text, screenshot, monitor&#10;&#10;Description automatically generated">
            <a:extLst>
              <a:ext uri="{FF2B5EF4-FFF2-40B4-BE49-F238E27FC236}">
                <a16:creationId xmlns:a16="http://schemas.microsoft.com/office/drawing/2014/main" id="{BC605B23-DCF1-4AAC-B268-368EDD245FDE}"/>
              </a:ext>
            </a:extLst>
          </p:cNvPr>
          <p:cNvPicPr>
            <a:picLocks noChangeAspect="1"/>
          </p:cNvPicPr>
          <p:nvPr/>
        </p:nvPicPr>
        <p:blipFill>
          <a:blip r:embed="rId3"/>
          <a:stretch>
            <a:fillRect/>
          </a:stretch>
        </p:blipFill>
        <p:spPr>
          <a:xfrm>
            <a:off x="4662102" y="1184180"/>
            <a:ext cx="6903723" cy="4366603"/>
          </a:xfrm>
          <a:prstGeom prst="rect">
            <a:avLst/>
          </a:prstGeom>
        </p:spPr>
      </p:pic>
    </p:spTree>
    <p:extLst>
      <p:ext uri="{BB962C8B-B14F-4D97-AF65-F5344CB8AC3E}">
        <p14:creationId xmlns:p14="http://schemas.microsoft.com/office/powerpoint/2010/main" val="42280023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 16">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8" name="Rectangle 17">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6">
            <a:hlinkClick r:id="" action="ppaction://media"/>
            <a:extLst>
              <a:ext uri="{FF2B5EF4-FFF2-40B4-BE49-F238E27FC236}">
                <a16:creationId xmlns:a16="http://schemas.microsoft.com/office/drawing/2014/main" id="{DCFEBE49-AD4D-499D-B64D-5DD36C715698}"/>
              </a:ext>
            </a:extLst>
          </p:cNvPr>
          <p:cNvPicPr>
            <a:picLocks noGrp="1" noRot="1" noChangeAspect="1"/>
          </p:cNvPicPr>
          <p:nvPr>
            <p:ph idx="1"/>
            <a:videoFile r:link="rId1"/>
          </p:nvPr>
        </p:nvPicPr>
        <p:blipFill>
          <a:blip r:embed="rId3"/>
          <a:stretch>
            <a:fillRect/>
          </a:stretch>
        </p:blipFill>
        <p:spPr>
          <a:xfrm>
            <a:off x="1524001" y="795"/>
            <a:ext cx="9143999" cy="6857999"/>
          </a:xfrm>
        </p:spPr>
      </p:pic>
      <p:sp>
        <p:nvSpPr>
          <p:cNvPr id="2" name="Title 1">
            <a:extLst>
              <a:ext uri="{FF2B5EF4-FFF2-40B4-BE49-F238E27FC236}">
                <a16:creationId xmlns:a16="http://schemas.microsoft.com/office/drawing/2014/main" id="{6081F6FF-B8B9-4F85-BF1B-746F01FD3977}"/>
              </a:ext>
            </a:extLst>
          </p:cNvPr>
          <p:cNvSpPr>
            <a:spLocks noGrp="1"/>
          </p:cNvSpPr>
          <p:nvPr>
            <p:ph type="title"/>
          </p:nvPr>
        </p:nvSpPr>
        <p:spPr>
          <a:xfrm>
            <a:off x="1609906" y="-59266"/>
            <a:ext cx="10905066" cy="1135737"/>
          </a:xfrm>
        </p:spPr>
        <p:txBody>
          <a:bodyPr>
            <a:normAutofit/>
          </a:bodyPr>
          <a:lstStyle/>
          <a:p>
            <a:r>
              <a:rPr lang="en-US" sz="3600">
                <a:solidFill>
                  <a:srgbClr val="FFFFFF"/>
                </a:solidFill>
                <a:cs typeface="Calibri Light"/>
              </a:rPr>
              <a:t>Client in action</a:t>
            </a:r>
          </a:p>
        </p:txBody>
      </p:sp>
    </p:spTree>
    <p:extLst>
      <p:ext uri="{BB962C8B-B14F-4D97-AF65-F5344CB8AC3E}">
        <p14:creationId xmlns:p14="http://schemas.microsoft.com/office/powerpoint/2010/main" val="21863241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819A166-7571-4003-A6B8-B62034C3ED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093209"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D9B2F76-3A63-4BEF-989C-F0AC855AEF22}"/>
              </a:ext>
            </a:extLst>
          </p:cNvPr>
          <p:cNvSpPr>
            <a:spLocks noGrp="1"/>
          </p:cNvSpPr>
          <p:nvPr>
            <p:ph type="title"/>
          </p:nvPr>
        </p:nvSpPr>
        <p:spPr>
          <a:xfrm>
            <a:off x="524741" y="620392"/>
            <a:ext cx="3808268" cy="5504688"/>
          </a:xfrm>
        </p:spPr>
        <p:txBody>
          <a:bodyPr>
            <a:normAutofit/>
          </a:bodyPr>
          <a:lstStyle/>
          <a:p>
            <a:r>
              <a:rPr lang="en-GB" sz="6000">
                <a:solidFill>
                  <a:schemeClr val="bg1"/>
                </a:solidFill>
                <a:ea typeface="+mj-lt"/>
                <a:cs typeface="+mj-lt"/>
              </a:rPr>
              <a:t>Car Fleet Manager App (frontend)</a:t>
            </a:r>
            <a:endParaRPr lang="en-US">
              <a:solidFill>
                <a:schemeClr val="bg1"/>
              </a:solidFill>
              <a:cs typeface="Calibri Light"/>
            </a:endParaRPr>
          </a:p>
        </p:txBody>
      </p:sp>
      <p:graphicFrame>
        <p:nvGraphicFramePr>
          <p:cNvPr id="5" name="Content Placeholder 2">
            <a:extLst>
              <a:ext uri="{FF2B5EF4-FFF2-40B4-BE49-F238E27FC236}">
                <a16:creationId xmlns:a16="http://schemas.microsoft.com/office/drawing/2014/main" id="{9F9E552C-6873-4D99-9D1A-33E78BEF44D8}"/>
              </a:ext>
            </a:extLst>
          </p:cNvPr>
          <p:cNvGraphicFramePr>
            <a:graphicFrameLocks noGrp="1"/>
          </p:cNvGraphicFramePr>
          <p:nvPr>
            <p:ph idx="1"/>
          </p:nvPr>
        </p:nvGraphicFramePr>
        <p:xfrm>
          <a:off x="5468389" y="620392"/>
          <a:ext cx="6263640" cy="55046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708140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4" descr="Graphical user interface, application&#10;&#10;Description automatically generated">
            <a:extLst>
              <a:ext uri="{FF2B5EF4-FFF2-40B4-BE49-F238E27FC236}">
                <a16:creationId xmlns:a16="http://schemas.microsoft.com/office/drawing/2014/main" id="{E24D4484-DF3A-4B54-A30A-F8032774D129}"/>
              </a:ext>
            </a:extLst>
          </p:cNvPr>
          <p:cNvPicPr>
            <a:picLocks noGrp="1" noChangeAspect="1"/>
          </p:cNvPicPr>
          <p:nvPr>
            <p:ph idx="1"/>
          </p:nvPr>
        </p:nvPicPr>
        <p:blipFill>
          <a:blip r:embed="rId2"/>
          <a:stretch>
            <a:fillRect/>
          </a:stretch>
        </p:blipFill>
        <p:spPr>
          <a:xfrm>
            <a:off x="318226" y="2118493"/>
            <a:ext cx="5272188" cy="2960959"/>
          </a:xfrm>
        </p:spPr>
      </p:pic>
      <p:grpSp>
        <p:nvGrpSpPr>
          <p:cNvPr id="13" name="Group 12">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Picture 4" descr="Graphical user interface, text, application, chat or text message&#10;&#10;Description automatically generated">
            <a:extLst>
              <a:ext uri="{FF2B5EF4-FFF2-40B4-BE49-F238E27FC236}">
                <a16:creationId xmlns:a16="http://schemas.microsoft.com/office/drawing/2014/main" id="{F954150E-A8D3-4C2B-9F6A-EB150B602B67}"/>
              </a:ext>
            </a:extLst>
          </p:cNvPr>
          <p:cNvPicPr>
            <a:picLocks noChangeAspect="1"/>
          </p:cNvPicPr>
          <p:nvPr/>
        </p:nvPicPr>
        <p:blipFill>
          <a:blip r:embed="rId3"/>
          <a:stretch>
            <a:fillRect/>
          </a:stretch>
        </p:blipFill>
        <p:spPr>
          <a:xfrm>
            <a:off x="5509052" y="2439707"/>
            <a:ext cx="6253212" cy="3048440"/>
          </a:xfrm>
          <a:prstGeom prst="rect">
            <a:avLst/>
          </a:prstGeom>
        </p:spPr>
      </p:pic>
      <p:grpSp>
        <p:nvGrpSpPr>
          <p:cNvPr id="17" name="Group 16">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8" name="Rectangle 17">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Title 5">
            <a:extLst>
              <a:ext uri="{FF2B5EF4-FFF2-40B4-BE49-F238E27FC236}">
                <a16:creationId xmlns:a16="http://schemas.microsoft.com/office/drawing/2014/main" id="{E54FD61E-6E2F-43CE-9159-CA7BBB78FB49}"/>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14686718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819A166-7571-4003-A6B8-B62034C3ED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093209"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D9B2F76-3A63-4BEF-989C-F0AC855AEF22}"/>
              </a:ext>
            </a:extLst>
          </p:cNvPr>
          <p:cNvSpPr>
            <a:spLocks noGrp="1"/>
          </p:cNvSpPr>
          <p:nvPr>
            <p:ph type="title"/>
          </p:nvPr>
        </p:nvSpPr>
        <p:spPr>
          <a:xfrm>
            <a:off x="524741" y="620392"/>
            <a:ext cx="3808268" cy="5504688"/>
          </a:xfrm>
        </p:spPr>
        <p:txBody>
          <a:bodyPr>
            <a:normAutofit/>
          </a:bodyPr>
          <a:lstStyle/>
          <a:p>
            <a:r>
              <a:rPr lang="en-GB" sz="6000">
                <a:solidFill>
                  <a:schemeClr val="bg1"/>
                </a:solidFill>
                <a:cs typeface="Calibri Light"/>
              </a:rPr>
              <a:t>Flutter</a:t>
            </a:r>
            <a:endParaRPr lang="en-GB" sz="6000">
              <a:solidFill>
                <a:schemeClr val="bg1"/>
              </a:solidFill>
            </a:endParaRPr>
          </a:p>
        </p:txBody>
      </p:sp>
      <p:graphicFrame>
        <p:nvGraphicFramePr>
          <p:cNvPr id="5" name="Content Placeholder 2">
            <a:extLst>
              <a:ext uri="{FF2B5EF4-FFF2-40B4-BE49-F238E27FC236}">
                <a16:creationId xmlns:a16="http://schemas.microsoft.com/office/drawing/2014/main" id="{9F9E552C-6873-4D99-9D1A-33E78BEF44D8}"/>
              </a:ext>
            </a:extLst>
          </p:cNvPr>
          <p:cNvGraphicFramePr>
            <a:graphicFrameLocks noGrp="1"/>
          </p:cNvGraphicFramePr>
          <p:nvPr>
            <p:ph idx="1"/>
            <p:extLst>
              <p:ext uri="{D42A27DB-BD31-4B8C-83A1-F6EECF244321}">
                <p14:modId xmlns:p14="http://schemas.microsoft.com/office/powerpoint/2010/main" val="2965529732"/>
              </p:ext>
            </p:extLst>
          </p:nvPr>
        </p:nvGraphicFramePr>
        <p:xfrm>
          <a:off x="5468389" y="620392"/>
          <a:ext cx="6263640" cy="55046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843267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Isosceles Triangle 18">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Graphical user interface, table&#10;&#10;Description automatically generated">
            <a:extLst>
              <a:ext uri="{FF2B5EF4-FFF2-40B4-BE49-F238E27FC236}">
                <a16:creationId xmlns:a16="http://schemas.microsoft.com/office/drawing/2014/main" id="{319E9C50-4951-4D5D-9B2B-E8AF3E43DEFB}"/>
              </a:ext>
            </a:extLst>
          </p:cNvPr>
          <p:cNvPicPr>
            <a:picLocks noGrp="1" noChangeAspect="1"/>
          </p:cNvPicPr>
          <p:nvPr>
            <p:ph idx="1"/>
          </p:nvPr>
        </p:nvPicPr>
        <p:blipFill>
          <a:blip r:embed="rId2"/>
          <a:stretch>
            <a:fillRect/>
          </a:stretch>
        </p:blipFill>
        <p:spPr>
          <a:xfrm>
            <a:off x="1953945" y="643467"/>
            <a:ext cx="8284110" cy="5571065"/>
          </a:xfrm>
          <a:prstGeom prst="rect">
            <a:avLst/>
          </a:prstGeom>
          <a:ln>
            <a:noFill/>
          </a:ln>
        </p:spPr>
      </p:pic>
      <p:sp>
        <p:nvSpPr>
          <p:cNvPr id="21" name="Isosceles Triangle 20">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ooter Placeholder 4">
            <a:extLst>
              <a:ext uri="{FF2B5EF4-FFF2-40B4-BE49-F238E27FC236}">
                <a16:creationId xmlns:a16="http://schemas.microsoft.com/office/drawing/2014/main" id="{19E2EC7C-1F3B-420E-B1A3-FE519AFDFE6E}"/>
              </a:ext>
            </a:extLst>
          </p:cNvPr>
          <p:cNvSpPr>
            <a:spLocks noGrp="1"/>
          </p:cNvSpPr>
          <p:nvPr>
            <p:ph type="ftr" sz="quarter" idx="11"/>
          </p:nvPr>
        </p:nvSpPr>
        <p:spPr/>
        <p:txBody>
          <a:bodyPr/>
          <a:lstStyle/>
          <a:p>
            <a:r>
              <a:rPr lang="en-GB"/>
              <a:t>https://www.thedroidsonroids.com/blog/flutter-vs-react-native-what-to-choose-in-2021</a:t>
            </a:r>
          </a:p>
        </p:txBody>
      </p:sp>
    </p:spTree>
    <p:extLst>
      <p:ext uri="{BB962C8B-B14F-4D97-AF65-F5344CB8AC3E}">
        <p14:creationId xmlns:p14="http://schemas.microsoft.com/office/powerpoint/2010/main" val="15787532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61293230-B0F6-45B1-96D1-13D18E2429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0A1E0707-4985-454B-ACE0-4855BB5587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DC28FD8A-C8C1-470B-91E7-B9677D5C0450}"/>
              </a:ext>
            </a:extLst>
          </p:cNvPr>
          <p:cNvSpPr>
            <a:spLocks noGrp="1"/>
          </p:cNvSpPr>
          <p:nvPr>
            <p:ph type="title"/>
          </p:nvPr>
        </p:nvSpPr>
        <p:spPr>
          <a:xfrm>
            <a:off x="733427" y="609599"/>
            <a:ext cx="3686174" cy="1322888"/>
          </a:xfrm>
        </p:spPr>
        <p:txBody>
          <a:bodyPr>
            <a:normAutofit/>
          </a:bodyPr>
          <a:lstStyle/>
          <a:p>
            <a:r>
              <a:rPr lang="en-GB" sz="3700">
                <a:cs typeface="Calibri Light"/>
              </a:rPr>
              <a:t>Important frontend libraries</a:t>
            </a:r>
            <a:endParaRPr lang="en-GB" sz="3700"/>
          </a:p>
        </p:txBody>
      </p:sp>
      <p:sp>
        <p:nvSpPr>
          <p:cNvPr id="3" name="Content Placeholder 2">
            <a:extLst>
              <a:ext uri="{FF2B5EF4-FFF2-40B4-BE49-F238E27FC236}">
                <a16:creationId xmlns:a16="http://schemas.microsoft.com/office/drawing/2014/main" id="{1ADB1C86-D12E-43C3-96B8-E16D3B35E9D1}"/>
              </a:ext>
            </a:extLst>
          </p:cNvPr>
          <p:cNvSpPr>
            <a:spLocks noGrp="1"/>
          </p:cNvSpPr>
          <p:nvPr>
            <p:ph idx="1"/>
          </p:nvPr>
        </p:nvSpPr>
        <p:spPr>
          <a:xfrm>
            <a:off x="733427" y="2194101"/>
            <a:ext cx="3543298" cy="3973337"/>
          </a:xfrm>
        </p:spPr>
        <p:txBody>
          <a:bodyPr vert="horz" lIns="91440" tIns="45720" rIns="91440" bIns="45720" rtlCol="0">
            <a:normAutofit/>
          </a:bodyPr>
          <a:lstStyle/>
          <a:p>
            <a:r>
              <a:rPr lang="en-GB" sz="2000">
                <a:cs typeface="Calibri"/>
              </a:rPr>
              <a:t>Provider – state management</a:t>
            </a:r>
          </a:p>
          <a:p>
            <a:r>
              <a:rPr lang="en-GB" sz="2000">
                <a:cs typeface="Calibri"/>
              </a:rPr>
              <a:t>Chopper – API consumption</a:t>
            </a:r>
          </a:p>
          <a:p>
            <a:r>
              <a:rPr lang="en-GB" sz="2000">
                <a:cs typeface="Calibri"/>
              </a:rPr>
              <a:t>Build runner – to generate Chopper file</a:t>
            </a:r>
          </a:p>
          <a:p>
            <a:r>
              <a:rPr lang="en-GB" sz="2000">
                <a:cs typeface="Calibri"/>
              </a:rPr>
              <a:t>Material Design – UI, controls</a:t>
            </a:r>
          </a:p>
        </p:txBody>
      </p:sp>
      <p:pic>
        <p:nvPicPr>
          <p:cNvPr id="5" name="Picture 4" descr="Text&#10;&#10;Description automatically generated">
            <a:extLst>
              <a:ext uri="{FF2B5EF4-FFF2-40B4-BE49-F238E27FC236}">
                <a16:creationId xmlns:a16="http://schemas.microsoft.com/office/drawing/2014/main" id="{6603A722-351A-4603-83DC-056C68F6C4AC}"/>
              </a:ext>
            </a:extLst>
          </p:cNvPr>
          <p:cNvPicPr>
            <a:picLocks noChangeAspect="1"/>
          </p:cNvPicPr>
          <p:nvPr/>
        </p:nvPicPr>
        <p:blipFill>
          <a:blip r:embed="rId2"/>
          <a:stretch>
            <a:fillRect/>
          </a:stretch>
        </p:blipFill>
        <p:spPr>
          <a:xfrm>
            <a:off x="5979644" y="506981"/>
            <a:ext cx="2360541" cy="5853330"/>
          </a:xfrm>
          <a:prstGeom prst="rect">
            <a:avLst/>
          </a:prstGeom>
        </p:spPr>
      </p:pic>
      <p:pic>
        <p:nvPicPr>
          <p:cNvPr id="7" name="Picture 5" descr="Text&#10;&#10;Description automatically generated">
            <a:extLst>
              <a:ext uri="{FF2B5EF4-FFF2-40B4-BE49-F238E27FC236}">
                <a16:creationId xmlns:a16="http://schemas.microsoft.com/office/drawing/2014/main" id="{71C8E88C-6B2D-40B0-B28F-8D64FDBBD508}"/>
              </a:ext>
            </a:extLst>
          </p:cNvPr>
          <p:cNvPicPr>
            <a:picLocks noChangeAspect="1"/>
          </p:cNvPicPr>
          <p:nvPr/>
        </p:nvPicPr>
        <p:blipFill>
          <a:blip r:embed="rId3"/>
          <a:stretch>
            <a:fillRect/>
          </a:stretch>
        </p:blipFill>
        <p:spPr>
          <a:xfrm>
            <a:off x="8673211" y="1736697"/>
            <a:ext cx="2828925" cy="3384606"/>
          </a:xfrm>
          <a:prstGeom prst="rect">
            <a:avLst/>
          </a:prstGeom>
        </p:spPr>
      </p:pic>
    </p:spTree>
    <p:extLst>
      <p:ext uri="{BB962C8B-B14F-4D97-AF65-F5344CB8AC3E}">
        <p14:creationId xmlns:p14="http://schemas.microsoft.com/office/powerpoint/2010/main" val="8818708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321732"/>
            <a:ext cx="7058307" cy="196426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00A39C1-347B-4C21-A786-C6A9D4B96E64}"/>
              </a:ext>
            </a:extLst>
          </p:cNvPr>
          <p:cNvSpPr>
            <a:spLocks noGrp="1"/>
          </p:cNvSpPr>
          <p:nvPr>
            <p:ph type="title"/>
          </p:nvPr>
        </p:nvSpPr>
        <p:spPr>
          <a:xfrm>
            <a:off x="524256" y="516804"/>
            <a:ext cx="6594189" cy="1625210"/>
          </a:xfrm>
        </p:spPr>
        <p:txBody>
          <a:bodyPr>
            <a:normAutofit/>
          </a:bodyPr>
          <a:lstStyle/>
          <a:p>
            <a:r>
              <a:rPr lang="en-US">
                <a:solidFill>
                  <a:srgbClr val="FFFFFF"/>
                </a:solidFill>
                <a:cs typeface="Calibri Light"/>
              </a:rPr>
              <a:t>Performance Analysis</a:t>
            </a:r>
            <a:endParaRPr lang="en-US">
              <a:solidFill>
                <a:srgbClr val="FFFFFF"/>
              </a:solidFill>
            </a:endParaRPr>
          </a:p>
        </p:txBody>
      </p:sp>
      <p:sp>
        <p:nvSpPr>
          <p:cNvPr id="18" name="Rectangle 17">
            <a:extLst>
              <a:ext uri="{FF2B5EF4-FFF2-40B4-BE49-F238E27FC236}">
                <a16:creationId xmlns:a16="http://schemas.microsoft.com/office/drawing/2014/main" id="{36D30126-6314-4A93-B27E-5C66CF7819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9184" y="2432305"/>
            <a:ext cx="7056669" cy="4102852"/>
          </a:xfrm>
          <a:prstGeom prst="rect">
            <a:avLst/>
          </a:prstGeom>
          <a:solidFill>
            <a:srgbClr val="7F7F7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5" descr="Chart, line chart&#10;&#10;Description automatically generated">
            <a:extLst>
              <a:ext uri="{FF2B5EF4-FFF2-40B4-BE49-F238E27FC236}">
                <a16:creationId xmlns:a16="http://schemas.microsoft.com/office/drawing/2014/main" id="{F2FC4DB5-BCCB-4726-A35E-49E20ED01E8E}"/>
              </a:ext>
            </a:extLst>
          </p:cNvPr>
          <p:cNvPicPr>
            <a:picLocks noChangeAspect="1"/>
          </p:cNvPicPr>
          <p:nvPr/>
        </p:nvPicPr>
        <p:blipFill>
          <a:blip r:embed="rId2"/>
          <a:stretch>
            <a:fillRect/>
          </a:stretch>
        </p:blipFill>
        <p:spPr>
          <a:xfrm>
            <a:off x="566744" y="2846978"/>
            <a:ext cx="6579910" cy="3273505"/>
          </a:xfrm>
          <a:prstGeom prst="rect">
            <a:avLst/>
          </a:prstGeom>
        </p:spPr>
      </p:pic>
      <p:sp>
        <p:nvSpPr>
          <p:cNvPr id="20" name="Rectangle 19">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321732"/>
            <a:ext cx="4335613" cy="6214534"/>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Content Placeholder 7">
            <a:extLst>
              <a:ext uri="{FF2B5EF4-FFF2-40B4-BE49-F238E27FC236}">
                <a16:creationId xmlns:a16="http://schemas.microsoft.com/office/drawing/2014/main" id="{A547D9F1-7F50-42A3-B3F5-AE1F13992832}"/>
              </a:ext>
            </a:extLst>
          </p:cNvPr>
          <p:cNvSpPr>
            <a:spLocks noGrp="1"/>
          </p:cNvSpPr>
          <p:nvPr>
            <p:ph idx="1"/>
          </p:nvPr>
        </p:nvSpPr>
        <p:spPr>
          <a:xfrm>
            <a:off x="8029319" y="917725"/>
            <a:ext cx="3424739" cy="4852362"/>
          </a:xfrm>
        </p:spPr>
        <p:txBody>
          <a:bodyPr vert="horz" lIns="91440" tIns="45720" rIns="91440" bIns="45720" rtlCol="0" anchor="ctr">
            <a:normAutofit/>
          </a:bodyPr>
          <a:lstStyle/>
          <a:p>
            <a:r>
              <a:rPr lang="en-US" sz="2000">
                <a:solidFill>
                  <a:srgbClr val="FFFFFF"/>
                </a:solidFill>
                <a:cs typeface="Calibri"/>
              </a:rPr>
              <a:t>Testing Tool: SoapUI 5.6.0</a:t>
            </a:r>
          </a:p>
          <a:p>
            <a:r>
              <a:rPr lang="en-US" sz="2000">
                <a:solidFill>
                  <a:srgbClr val="FFFFFF"/>
                </a:solidFill>
                <a:cs typeface="Calibri"/>
              </a:rPr>
              <a:t>Testing Computer: </a:t>
            </a:r>
            <a:r>
              <a:rPr lang="en-US" sz="2000">
                <a:solidFill>
                  <a:srgbClr val="FFFFFF"/>
                </a:solidFill>
                <a:ea typeface="+mn-lt"/>
                <a:cs typeface="+mn-lt"/>
              </a:rPr>
              <a:t>8GHz RAM and Core i5-4258U CPU @2.4GHz 2.4GHz</a:t>
            </a:r>
            <a:endParaRPr lang="en-US" sz="2000">
              <a:solidFill>
                <a:srgbClr val="FFFFFF"/>
              </a:solidFill>
              <a:cs typeface="Calibri"/>
            </a:endParaRPr>
          </a:p>
          <a:p>
            <a:r>
              <a:rPr lang="en-US" sz="2000">
                <a:solidFill>
                  <a:srgbClr val="FFFFFF"/>
                </a:solidFill>
                <a:cs typeface="Calibri"/>
              </a:rPr>
              <a:t>Testing Strategy: Thread</a:t>
            </a:r>
          </a:p>
          <a:p>
            <a:r>
              <a:rPr lang="en-US" sz="2000">
                <a:solidFill>
                  <a:srgbClr val="FFFFFF"/>
                </a:solidFill>
                <a:cs typeface="Calibri"/>
              </a:rPr>
              <a:t>Virtual users/Threads: 836</a:t>
            </a:r>
          </a:p>
          <a:p>
            <a:r>
              <a:rPr lang="en-US" sz="2000">
                <a:solidFill>
                  <a:srgbClr val="FFFFFF"/>
                </a:solidFill>
                <a:cs typeface="Calibri"/>
              </a:rPr>
              <a:t>Data volume sent: 360 GB</a:t>
            </a:r>
          </a:p>
          <a:p>
            <a:r>
              <a:rPr lang="en-US" sz="2000">
                <a:solidFill>
                  <a:srgbClr val="FFFFFF"/>
                </a:solidFill>
                <a:cs typeface="Calibri"/>
              </a:rPr>
              <a:t>Speed: 72 mbps</a:t>
            </a:r>
          </a:p>
          <a:p>
            <a:r>
              <a:rPr lang="en-US" sz="2000">
                <a:solidFill>
                  <a:srgbClr val="FFFFFF"/>
                </a:solidFill>
                <a:cs typeface="Calibri"/>
              </a:rPr>
              <a:t>Average response time: 9.6s</a:t>
            </a:r>
          </a:p>
          <a:p>
            <a:endParaRPr lang="en-US" sz="2000">
              <a:solidFill>
                <a:srgbClr val="FFFFFF"/>
              </a:solidFill>
              <a:cs typeface="Calibri"/>
            </a:endParaRPr>
          </a:p>
        </p:txBody>
      </p:sp>
    </p:spTree>
    <p:extLst>
      <p:ext uri="{BB962C8B-B14F-4D97-AF65-F5344CB8AC3E}">
        <p14:creationId xmlns:p14="http://schemas.microsoft.com/office/powerpoint/2010/main" val="15723994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C7FA33FF-088D-4F16-95A2-2C64D353DE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A376EFB1-01CF-419F-ABF1-2AF02BBFC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709160" cy="6858000"/>
          </a:xfrm>
          <a:prstGeom prst="rect">
            <a:avLst/>
          </a:prstGeom>
          <a:solidFill>
            <a:schemeClr val="tx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FF9DEA15-78BD-4750-AA18-B9F28A6D5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284331" cy="6858000"/>
          </a:xfrm>
          <a:custGeom>
            <a:avLst/>
            <a:gdLst>
              <a:gd name="connsiteX0" fmla="*/ 0 w 4319042"/>
              <a:gd name="connsiteY0" fmla="*/ 0 h 6858000"/>
              <a:gd name="connsiteX1" fmla="*/ 1142888 w 4319042"/>
              <a:gd name="connsiteY1" fmla="*/ 0 h 6858000"/>
              <a:gd name="connsiteX2" fmla="*/ 4319042 w 4319042"/>
              <a:gd name="connsiteY2" fmla="*/ 6858000 h 6858000"/>
              <a:gd name="connsiteX3" fmla="*/ 0 w 43190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319042" h="6858000">
                <a:moveTo>
                  <a:pt x="0" y="0"/>
                </a:moveTo>
                <a:lnTo>
                  <a:pt x="1142888" y="0"/>
                </a:lnTo>
                <a:lnTo>
                  <a:pt x="4319042" y="6858000"/>
                </a:lnTo>
                <a:lnTo>
                  <a:pt x="0" y="6858000"/>
                </a:lnTo>
                <a:close/>
              </a:path>
            </a:pathLst>
          </a:custGeom>
          <a:solidFill>
            <a:schemeClr val="tx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081F6FF-B8B9-4F85-BF1B-746F01FD3977}"/>
              </a:ext>
            </a:extLst>
          </p:cNvPr>
          <p:cNvSpPr>
            <a:spLocks noGrp="1"/>
          </p:cNvSpPr>
          <p:nvPr>
            <p:ph type="title"/>
          </p:nvPr>
        </p:nvSpPr>
        <p:spPr>
          <a:xfrm>
            <a:off x="804672" y="640080"/>
            <a:ext cx="3282696" cy="5257800"/>
          </a:xfrm>
        </p:spPr>
        <p:txBody>
          <a:bodyPr>
            <a:normAutofit/>
          </a:bodyPr>
          <a:lstStyle/>
          <a:p>
            <a:r>
              <a:rPr lang="en-US">
                <a:solidFill>
                  <a:schemeClr val="bg1"/>
                </a:solidFill>
                <a:cs typeface="Calibri Light"/>
              </a:rPr>
              <a:t>Deployment</a:t>
            </a:r>
          </a:p>
        </p:txBody>
      </p:sp>
      <p:sp>
        <p:nvSpPr>
          <p:cNvPr id="7" name="Content Placeholder 6">
            <a:extLst>
              <a:ext uri="{FF2B5EF4-FFF2-40B4-BE49-F238E27FC236}">
                <a16:creationId xmlns:a16="http://schemas.microsoft.com/office/drawing/2014/main" id="{C39A62A7-692F-451D-8DA2-3F3B8EA1B74B}"/>
              </a:ext>
            </a:extLst>
          </p:cNvPr>
          <p:cNvSpPr>
            <a:spLocks noGrp="1"/>
          </p:cNvSpPr>
          <p:nvPr>
            <p:ph idx="1"/>
          </p:nvPr>
        </p:nvSpPr>
        <p:spPr>
          <a:xfrm>
            <a:off x="5358384" y="640081"/>
            <a:ext cx="6024654" cy="5257800"/>
          </a:xfrm>
        </p:spPr>
        <p:txBody>
          <a:bodyPr vert="horz" lIns="91440" tIns="45720" rIns="91440" bIns="45720" rtlCol="0" anchor="ctr">
            <a:normAutofit/>
          </a:bodyPr>
          <a:lstStyle/>
          <a:p>
            <a:pPr marL="0" indent="0">
              <a:buNone/>
            </a:pPr>
            <a:r>
              <a:rPr lang="en-GB" sz="1500">
                <a:ea typeface="+mn-lt"/>
                <a:cs typeface="+mn-lt"/>
              </a:rPr>
              <a:t>docker login sosnuscontainers.azurecr.io
# login: ********
# password: *********
docker build -t sosnuscontainers.azurecr.io/iap-warsaw-hq .
docker push sosnuscontainers.azurecr.io/iap-warsaw-hq</a:t>
            </a:r>
          </a:p>
          <a:p>
            <a:pPr marL="0" indent="0">
              <a:buNone/>
            </a:pPr>
            <a:endParaRPr lang="en-GB" sz="1500">
              <a:cs typeface="Calibri"/>
            </a:endParaRPr>
          </a:p>
          <a:p>
            <a:pPr marL="0" indent="0">
              <a:buNone/>
            </a:pPr>
            <a:endParaRPr lang="en-GB" sz="1500">
              <a:cs typeface="Calibri"/>
            </a:endParaRPr>
          </a:p>
          <a:p>
            <a:pPr marL="0" indent="0">
              <a:buNone/>
            </a:pPr>
            <a:endParaRPr lang="en-GB" sz="1500">
              <a:cs typeface="Calibri"/>
            </a:endParaRPr>
          </a:p>
          <a:p>
            <a:pPr marL="0" indent="0">
              <a:buNone/>
            </a:pPr>
            <a:r>
              <a:rPr lang="en-GB" sz="1500">
                <a:cs typeface="Calibri"/>
              </a:rPr>
              <a:t>Steps:</a:t>
            </a:r>
          </a:p>
          <a:p>
            <a:r>
              <a:rPr lang="en-GB" sz="1500">
                <a:cs typeface="Calibri"/>
              </a:rPr>
              <a:t>TODO: Docker push on every commit on Github (using Github Actions)</a:t>
            </a:r>
          </a:p>
          <a:p>
            <a:r>
              <a:rPr lang="en-GB" sz="1500">
                <a:cs typeface="Calibri"/>
              </a:rPr>
              <a:t>Docker push (to ACR)</a:t>
            </a:r>
          </a:p>
          <a:p>
            <a:r>
              <a:rPr lang="en-GB" sz="1500">
                <a:cs typeface="Calibri"/>
              </a:rPr>
              <a:t>Webhook run deployment process (send new image to WebApplication)</a:t>
            </a:r>
          </a:p>
          <a:p>
            <a:r>
              <a:rPr lang="en-GB" sz="1500">
                <a:cs typeface="Calibri"/>
              </a:rPr>
              <a:t>Done!</a:t>
            </a:r>
          </a:p>
        </p:txBody>
      </p:sp>
    </p:spTree>
    <p:extLst>
      <p:ext uri="{BB962C8B-B14F-4D97-AF65-F5344CB8AC3E}">
        <p14:creationId xmlns:p14="http://schemas.microsoft.com/office/powerpoint/2010/main" val="36441392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ECACB72-3535-4C1F-B618-F4CBD214F4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00907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0B0B387-5187-4167-A321-C0D61BBBC85C}"/>
              </a:ext>
            </a:extLst>
          </p:cNvPr>
          <p:cNvSpPr>
            <a:spLocks noGrp="1"/>
          </p:cNvSpPr>
          <p:nvPr>
            <p:ph type="title"/>
          </p:nvPr>
        </p:nvSpPr>
        <p:spPr>
          <a:xfrm>
            <a:off x="608331" y="466872"/>
            <a:ext cx="3771009" cy="3740727"/>
          </a:xfrm>
        </p:spPr>
        <p:txBody>
          <a:bodyPr vert="horz" lIns="91440" tIns="45720" rIns="91440" bIns="45720" rtlCol="0" anchor="b">
            <a:normAutofit/>
          </a:bodyPr>
          <a:lstStyle/>
          <a:p>
            <a:r>
              <a:rPr lang="en-US" sz="5400">
                <a:solidFill>
                  <a:schemeClr val="bg1"/>
                </a:solidFill>
                <a:cs typeface="Calibri Light"/>
              </a:rPr>
              <a:t>Team members</a:t>
            </a:r>
            <a:endParaRPr lang="en-US" sz="5400" kern="1200">
              <a:solidFill>
                <a:schemeClr val="bg1"/>
              </a:solidFill>
              <a:latin typeface="+mj-lt"/>
              <a:cs typeface="Calibri Light"/>
            </a:endParaRPr>
          </a:p>
        </p:txBody>
      </p:sp>
      <p:sp>
        <p:nvSpPr>
          <p:cNvPr id="5" name="Symbol zastępczy zawartości 4">
            <a:extLst>
              <a:ext uri="{FF2B5EF4-FFF2-40B4-BE49-F238E27FC236}">
                <a16:creationId xmlns:a16="http://schemas.microsoft.com/office/drawing/2014/main" id="{C78F0397-0910-4331-93BA-F964E358CD57}"/>
              </a:ext>
            </a:extLst>
          </p:cNvPr>
          <p:cNvSpPr>
            <a:spLocks noGrp="1"/>
          </p:cNvSpPr>
          <p:nvPr>
            <p:ph idx="1"/>
          </p:nvPr>
        </p:nvSpPr>
        <p:spPr>
          <a:xfrm>
            <a:off x="5870275" y="2458229"/>
            <a:ext cx="5526657" cy="2295376"/>
          </a:xfrm>
        </p:spPr>
        <p:txBody>
          <a:bodyPr vert="horz" lIns="91440" tIns="45720" rIns="91440" bIns="45720" rtlCol="0" anchor="t">
            <a:normAutofit/>
          </a:bodyPr>
          <a:lstStyle/>
          <a:p>
            <a:r>
              <a:rPr lang="en-US">
                <a:cs typeface="Calibri"/>
              </a:rPr>
              <a:t>Monika Rosa 239113</a:t>
            </a:r>
            <a:endParaRPr lang="en-US">
              <a:ea typeface="+mn-lt"/>
              <a:cs typeface="+mn-lt"/>
            </a:endParaRPr>
          </a:p>
          <a:p>
            <a:r>
              <a:rPr lang="en-US">
                <a:cs typeface="Calibri"/>
              </a:rPr>
              <a:t>Godfrey </a:t>
            </a:r>
            <a:r>
              <a:rPr lang="en-US" err="1">
                <a:cs typeface="Calibri"/>
              </a:rPr>
              <a:t>Mghase</a:t>
            </a:r>
            <a:r>
              <a:rPr lang="en-US">
                <a:cs typeface="Calibri"/>
              </a:rPr>
              <a:t> 239195</a:t>
            </a:r>
            <a:endParaRPr lang="en-US">
              <a:ea typeface="+mn-lt"/>
              <a:cs typeface="+mn-lt"/>
            </a:endParaRPr>
          </a:p>
          <a:p>
            <a:r>
              <a:rPr lang="en-US">
                <a:cs typeface="Calibri"/>
              </a:rPr>
              <a:t>Stanisław </a:t>
            </a:r>
            <a:r>
              <a:rPr lang="en-US" err="1">
                <a:cs typeface="Calibri"/>
              </a:rPr>
              <a:t>Puławski</a:t>
            </a:r>
            <a:r>
              <a:rPr lang="en-US">
                <a:cs typeface="Calibri"/>
              </a:rPr>
              <a:t> 239111</a:t>
            </a:r>
            <a:endParaRPr lang="en-US">
              <a:ea typeface="+mn-lt"/>
              <a:cs typeface="+mn-lt"/>
            </a:endParaRPr>
          </a:p>
          <a:p>
            <a:r>
              <a:rPr lang="en-US">
                <a:cs typeface="Calibri"/>
              </a:rPr>
              <a:t>Wiktor </a:t>
            </a:r>
            <a:r>
              <a:rPr lang="en-US" err="1">
                <a:cs typeface="Calibri"/>
              </a:rPr>
              <a:t>Muraszko</a:t>
            </a:r>
            <a:r>
              <a:rPr lang="en-US">
                <a:cs typeface="Calibri"/>
              </a:rPr>
              <a:t> 239109</a:t>
            </a:r>
            <a:endParaRPr lang="pl-PL"/>
          </a:p>
        </p:txBody>
      </p:sp>
    </p:spTree>
    <p:extLst>
      <p:ext uri="{BB962C8B-B14F-4D97-AF65-F5344CB8AC3E}">
        <p14:creationId xmlns:p14="http://schemas.microsoft.com/office/powerpoint/2010/main" val="752690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70B0B387-5187-4167-A321-C0D61BBBC85C}"/>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4000" kern="1200">
                <a:solidFill>
                  <a:srgbClr val="FFFFFF"/>
                </a:solidFill>
                <a:latin typeface="+mj-lt"/>
                <a:ea typeface="+mj-ea"/>
                <a:cs typeface="+mj-cs"/>
              </a:rPr>
              <a:t>Solution Architecture</a:t>
            </a:r>
          </a:p>
        </p:txBody>
      </p:sp>
      <p:pic>
        <p:nvPicPr>
          <p:cNvPr id="4" name="Picture 4">
            <a:extLst>
              <a:ext uri="{FF2B5EF4-FFF2-40B4-BE49-F238E27FC236}">
                <a16:creationId xmlns:a16="http://schemas.microsoft.com/office/drawing/2014/main" id="{8B0ADEDA-D3C6-44AB-96E1-D8966FD87FEE}"/>
              </a:ext>
            </a:extLst>
          </p:cNvPr>
          <p:cNvPicPr>
            <a:picLocks noGrp="1" noChangeAspect="1"/>
          </p:cNvPicPr>
          <p:nvPr>
            <p:ph idx="1"/>
          </p:nvPr>
        </p:nvPicPr>
        <p:blipFill>
          <a:blip r:embed="rId2"/>
          <a:stretch>
            <a:fillRect/>
          </a:stretch>
        </p:blipFill>
        <p:spPr>
          <a:xfrm>
            <a:off x="5338622" y="467208"/>
            <a:ext cx="5553360" cy="5923584"/>
          </a:xfrm>
          <a:prstGeom prst="rect">
            <a:avLst/>
          </a:prstGeom>
        </p:spPr>
      </p:pic>
    </p:spTree>
    <p:extLst>
      <p:ext uri="{BB962C8B-B14F-4D97-AF65-F5344CB8AC3E}">
        <p14:creationId xmlns:p14="http://schemas.microsoft.com/office/powerpoint/2010/main" val="41310520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4D28E87-62D2-4602-B72F-5F74AA236C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1" cy="191506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6E3077A-F9E5-41FA-8F03-732BD838A7A5}"/>
              </a:ext>
            </a:extLst>
          </p:cNvPr>
          <p:cNvSpPr>
            <a:spLocks noGrp="1"/>
          </p:cNvSpPr>
          <p:nvPr>
            <p:ph type="title"/>
          </p:nvPr>
        </p:nvSpPr>
        <p:spPr>
          <a:xfrm>
            <a:off x="838199" y="291090"/>
            <a:ext cx="10515599" cy="932688"/>
          </a:xfrm>
        </p:spPr>
        <p:txBody>
          <a:bodyPr vert="horz" lIns="91440" tIns="45720" rIns="91440" bIns="45720" rtlCol="0" anchor="b">
            <a:normAutofit/>
          </a:bodyPr>
          <a:lstStyle/>
          <a:p>
            <a:pPr algn="ctr"/>
            <a:r>
              <a:rPr lang="en-US" sz="5400" kern="1200">
                <a:solidFill>
                  <a:schemeClr val="bg1"/>
                </a:solidFill>
                <a:latin typeface="+mj-lt"/>
                <a:ea typeface="+mj-ea"/>
                <a:cs typeface="+mj-cs"/>
              </a:rPr>
              <a:t>ACR – Azure Container Registry</a:t>
            </a:r>
          </a:p>
        </p:txBody>
      </p:sp>
      <p:pic>
        <p:nvPicPr>
          <p:cNvPr id="4" name="Picture 4" descr="A screenshot of a computer&#10;&#10;Description automatically generated">
            <a:extLst>
              <a:ext uri="{FF2B5EF4-FFF2-40B4-BE49-F238E27FC236}">
                <a16:creationId xmlns:a16="http://schemas.microsoft.com/office/drawing/2014/main" id="{6F3CF2B1-B384-4398-B2CD-B5A28C0A75E0}"/>
              </a:ext>
            </a:extLst>
          </p:cNvPr>
          <p:cNvPicPr>
            <a:picLocks noGrp="1" noChangeAspect="1"/>
          </p:cNvPicPr>
          <p:nvPr>
            <p:ph idx="1"/>
          </p:nvPr>
        </p:nvPicPr>
        <p:blipFill>
          <a:blip r:embed="rId2"/>
          <a:stretch>
            <a:fillRect/>
          </a:stretch>
        </p:blipFill>
        <p:spPr>
          <a:xfrm>
            <a:off x="1641245" y="2139351"/>
            <a:ext cx="8909508" cy="4165196"/>
          </a:xfrm>
          <a:prstGeom prst="rect">
            <a:avLst/>
          </a:prstGeom>
        </p:spPr>
      </p:pic>
    </p:spTree>
    <p:extLst>
      <p:ext uri="{BB962C8B-B14F-4D97-AF65-F5344CB8AC3E}">
        <p14:creationId xmlns:p14="http://schemas.microsoft.com/office/powerpoint/2010/main" val="34349611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6" descr="A picture containing graphical user interface&#10;&#10;Description automatically generated">
            <a:extLst>
              <a:ext uri="{FF2B5EF4-FFF2-40B4-BE49-F238E27FC236}">
                <a16:creationId xmlns:a16="http://schemas.microsoft.com/office/drawing/2014/main" id="{92D4DFA0-3E4F-4B18-B86A-DFE110CA6EBD}"/>
              </a:ext>
            </a:extLst>
          </p:cNvPr>
          <p:cNvPicPr>
            <a:picLocks noGrp="1" noChangeAspect="1"/>
          </p:cNvPicPr>
          <p:nvPr>
            <p:ph idx="1"/>
          </p:nvPr>
        </p:nvPicPr>
        <p:blipFill>
          <a:blip r:embed="rId2"/>
          <a:stretch>
            <a:fillRect/>
          </a:stretch>
        </p:blipFill>
        <p:spPr>
          <a:xfrm>
            <a:off x="6" y="4260"/>
            <a:ext cx="7387671" cy="6851069"/>
          </a:xfrm>
        </p:spPr>
      </p:pic>
      <p:pic>
        <p:nvPicPr>
          <p:cNvPr id="7" name="Picture 7" descr="Graphical user interface&#10;&#10;Description automatically generated">
            <a:extLst>
              <a:ext uri="{FF2B5EF4-FFF2-40B4-BE49-F238E27FC236}">
                <a16:creationId xmlns:a16="http://schemas.microsoft.com/office/drawing/2014/main" id="{1CFEAD3F-DEFE-44F1-B2E6-4CB603C057C3}"/>
              </a:ext>
            </a:extLst>
          </p:cNvPr>
          <p:cNvPicPr>
            <a:picLocks noChangeAspect="1"/>
          </p:cNvPicPr>
          <p:nvPr/>
        </p:nvPicPr>
        <p:blipFill>
          <a:blip r:embed="rId3"/>
          <a:stretch>
            <a:fillRect/>
          </a:stretch>
        </p:blipFill>
        <p:spPr>
          <a:xfrm>
            <a:off x="5755888" y="4818185"/>
            <a:ext cx="6432395" cy="2035240"/>
          </a:xfrm>
          <a:prstGeom prst="rect">
            <a:avLst/>
          </a:prstGeom>
        </p:spPr>
      </p:pic>
      <p:sp>
        <p:nvSpPr>
          <p:cNvPr id="8" name="Rectangle 7">
            <a:extLst>
              <a:ext uri="{FF2B5EF4-FFF2-40B4-BE49-F238E27FC236}">
                <a16:creationId xmlns:a16="http://schemas.microsoft.com/office/drawing/2014/main" id="{046B6E48-2A7C-49B2-90C5-9F6EC9841680}"/>
              </a:ext>
            </a:extLst>
          </p:cNvPr>
          <p:cNvSpPr/>
          <p:nvPr/>
        </p:nvSpPr>
        <p:spPr>
          <a:xfrm>
            <a:off x="4412166" y="202581"/>
            <a:ext cx="548268" cy="66628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4C588CF2-6FCC-4C1B-8404-C60A786BEBE7}"/>
              </a:ext>
            </a:extLst>
          </p:cNvPr>
          <p:cNvSpPr/>
          <p:nvPr/>
        </p:nvSpPr>
        <p:spPr>
          <a:xfrm>
            <a:off x="351263" y="425605"/>
            <a:ext cx="483220" cy="63840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16E3077A-F9E5-41FA-8F03-732BD838A7A5}"/>
              </a:ext>
            </a:extLst>
          </p:cNvPr>
          <p:cNvSpPr>
            <a:spLocks noGrp="1"/>
          </p:cNvSpPr>
          <p:nvPr>
            <p:ph type="title"/>
          </p:nvPr>
        </p:nvSpPr>
        <p:spPr/>
        <p:txBody>
          <a:bodyPr/>
          <a:lstStyle/>
          <a:p>
            <a:r>
              <a:rPr lang="en-GB">
                <a:solidFill>
                  <a:schemeClr val="bg1"/>
                </a:solidFill>
                <a:cs typeface="Calibri Light"/>
              </a:rPr>
              <a:t>ASP– App Service Plan</a:t>
            </a:r>
          </a:p>
        </p:txBody>
      </p:sp>
    </p:spTree>
    <p:extLst>
      <p:ext uri="{BB962C8B-B14F-4D97-AF65-F5344CB8AC3E}">
        <p14:creationId xmlns:p14="http://schemas.microsoft.com/office/powerpoint/2010/main" val="7350384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819A166-7571-4003-A6B8-B62034C3ED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093209"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D9B2F76-3A63-4BEF-989C-F0AC855AEF22}"/>
              </a:ext>
            </a:extLst>
          </p:cNvPr>
          <p:cNvSpPr>
            <a:spLocks noGrp="1"/>
          </p:cNvSpPr>
          <p:nvPr>
            <p:ph type="title"/>
          </p:nvPr>
        </p:nvSpPr>
        <p:spPr>
          <a:xfrm>
            <a:off x="524741" y="620392"/>
            <a:ext cx="3808268" cy="5504688"/>
          </a:xfrm>
        </p:spPr>
        <p:txBody>
          <a:bodyPr>
            <a:normAutofit/>
          </a:bodyPr>
          <a:lstStyle/>
          <a:p>
            <a:r>
              <a:rPr lang="en-GB">
                <a:solidFill>
                  <a:schemeClr val="bg1"/>
                </a:solidFill>
                <a:cs typeface="Calibri Light"/>
              </a:rPr>
              <a:t>Documentation</a:t>
            </a:r>
            <a:endParaRPr lang="en-US">
              <a:solidFill>
                <a:schemeClr val="bg1"/>
              </a:solidFill>
              <a:cs typeface="Calibri Light"/>
            </a:endParaRPr>
          </a:p>
        </p:txBody>
      </p:sp>
      <p:graphicFrame>
        <p:nvGraphicFramePr>
          <p:cNvPr id="5" name="Content Placeholder 2">
            <a:extLst>
              <a:ext uri="{FF2B5EF4-FFF2-40B4-BE49-F238E27FC236}">
                <a16:creationId xmlns:a16="http://schemas.microsoft.com/office/drawing/2014/main" id="{9F9E552C-6873-4D99-9D1A-33E78BEF44D8}"/>
              </a:ext>
            </a:extLst>
          </p:cNvPr>
          <p:cNvGraphicFramePr>
            <a:graphicFrameLocks noGrp="1"/>
          </p:cNvGraphicFramePr>
          <p:nvPr>
            <p:ph idx="1"/>
          </p:nvPr>
        </p:nvGraphicFramePr>
        <p:xfrm>
          <a:off x="5468389" y="620392"/>
          <a:ext cx="6263640" cy="55046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763347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Freeform: Shape 17">
            <a:extLst>
              <a:ext uri="{FF2B5EF4-FFF2-40B4-BE49-F238E27FC236}">
                <a16:creationId xmlns:a16="http://schemas.microsoft.com/office/drawing/2014/main" id="{42285737-90EE-47DC-AC80-8AE156B119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 y="-1"/>
            <a:ext cx="4403709" cy="6858001"/>
          </a:xfrm>
          <a:custGeom>
            <a:avLst/>
            <a:gdLst>
              <a:gd name="connsiteX0" fmla="*/ 3223890 w 4403709"/>
              <a:gd name="connsiteY0" fmla="*/ 6858001 h 6858001"/>
              <a:gd name="connsiteX1" fmla="*/ 4101908 w 4403709"/>
              <a:gd name="connsiteY1" fmla="*/ 6858001 h 6858001"/>
              <a:gd name="connsiteX2" fmla="*/ 3254950 w 4403709"/>
              <a:gd name="connsiteY2" fmla="*/ 1599356 h 6858001"/>
              <a:gd name="connsiteX3" fmla="*/ 3254950 w 4403709"/>
              <a:gd name="connsiteY3" fmla="*/ 1594062 h 6858001"/>
              <a:gd name="connsiteX4" fmla="*/ 4403709 w 4403709"/>
              <a:gd name="connsiteY4" fmla="*/ 0 h 6858001"/>
              <a:gd name="connsiteX5" fmla="*/ 3254950 w 4403709"/>
              <a:gd name="connsiteY5" fmla="*/ 0 h 6858001"/>
              <a:gd name="connsiteX6" fmla="*/ 2903520 w 4403709"/>
              <a:gd name="connsiteY6" fmla="*/ 0 h 6858001"/>
              <a:gd name="connsiteX7" fmla="*/ 0 w 4403709"/>
              <a:gd name="connsiteY7" fmla="*/ 0 h 6858001"/>
              <a:gd name="connsiteX8" fmla="*/ 0 w 4403709"/>
              <a:gd name="connsiteY8" fmla="*/ 6858000 h 6858001"/>
              <a:gd name="connsiteX9" fmla="*/ 3223890 w 4403709"/>
              <a:gd name="connsiteY9" fmla="*/ 685800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03709" h="6858001">
                <a:moveTo>
                  <a:pt x="3223890" y="6858001"/>
                </a:moveTo>
                <a:lnTo>
                  <a:pt x="4101908" y="6858001"/>
                </a:lnTo>
                <a:lnTo>
                  <a:pt x="3254950" y="1599356"/>
                </a:lnTo>
                <a:lnTo>
                  <a:pt x="3254950" y="1594062"/>
                </a:lnTo>
                <a:lnTo>
                  <a:pt x="4403709" y="0"/>
                </a:lnTo>
                <a:lnTo>
                  <a:pt x="3254950" y="0"/>
                </a:lnTo>
                <a:lnTo>
                  <a:pt x="2903520" y="0"/>
                </a:lnTo>
                <a:lnTo>
                  <a:pt x="0" y="0"/>
                </a:lnTo>
                <a:lnTo>
                  <a:pt x="0" y="6858000"/>
                </a:lnTo>
                <a:lnTo>
                  <a:pt x="3223890" y="6858000"/>
                </a:lnTo>
                <a:close/>
              </a:path>
            </a:pathLst>
          </a:custGeom>
          <a:ln>
            <a:noFill/>
          </a:ln>
        </p:spPr>
        <p:style>
          <a:lnRef idx="2">
            <a:schemeClr val="accent1">
              <a:shade val="50000"/>
            </a:schemeClr>
          </a:lnRef>
          <a:fillRef idx="1002">
            <a:schemeClr val="dk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20" name="Group 19">
            <a:extLst>
              <a:ext uri="{FF2B5EF4-FFF2-40B4-BE49-F238E27FC236}">
                <a16:creationId xmlns:a16="http://schemas.microsoft.com/office/drawing/2014/main" id="{B57BDC17-F1B3-455F-BBF1-680AA1F25C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315292" y="0"/>
            <a:ext cx="2436813" cy="6858001"/>
            <a:chOff x="1320800" y="0"/>
            <a:chExt cx="2436813" cy="6858001"/>
          </a:xfrm>
        </p:grpSpPr>
        <p:sp>
          <p:nvSpPr>
            <p:cNvPr id="21" name="Freeform 6">
              <a:extLst>
                <a:ext uri="{FF2B5EF4-FFF2-40B4-BE49-F238E27FC236}">
                  <a16:creationId xmlns:a16="http://schemas.microsoft.com/office/drawing/2014/main" id="{64E2FA9A-FEF7-4501-B0EB-5E45EDD217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22" name="Freeform 7">
              <a:extLst>
                <a:ext uri="{FF2B5EF4-FFF2-40B4-BE49-F238E27FC236}">
                  <a16:creationId xmlns:a16="http://schemas.microsoft.com/office/drawing/2014/main" id="{BC38192B-B4CB-47D4-A3B1-10010247F1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rgbClr val="595959"/>
            </a:solidFill>
            <a:ln>
              <a:noFill/>
            </a:ln>
          </p:spPr>
        </p:sp>
        <p:sp>
          <p:nvSpPr>
            <p:cNvPr id="23" name="Freeform 8">
              <a:extLst>
                <a:ext uri="{FF2B5EF4-FFF2-40B4-BE49-F238E27FC236}">
                  <a16:creationId xmlns:a16="http://schemas.microsoft.com/office/drawing/2014/main" id="{96330E33-E171-4B0F-82B5-AF7230399B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rgbClr val="262626"/>
            </a:solidFill>
            <a:ln>
              <a:noFill/>
            </a:ln>
          </p:spPr>
        </p:sp>
        <p:sp>
          <p:nvSpPr>
            <p:cNvPr id="24" name="Freeform 9">
              <a:extLst>
                <a:ext uri="{FF2B5EF4-FFF2-40B4-BE49-F238E27FC236}">
                  <a16:creationId xmlns:a16="http://schemas.microsoft.com/office/drawing/2014/main" id="{332B1723-69BF-42D7-B757-0FA059E152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25" name="Freeform 10">
              <a:extLst>
                <a:ext uri="{FF2B5EF4-FFF2-40B4-BE49-F238E27FC236}">
                  <a16:creationId xmlns:a16="http://schemas.microsoft.com/office/drawing/2014/main" id="{F115D62D-1E96-48D1-A78D-D370A0BFB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26" name="Freeform 11">
              <a:extLst>
                <a:ext uri="{FF2B5EF4-FFF2-40B4-BE49-F238E27FC236}">
                  <a16:creationId xmlns:a16="http://schemas.microsoft.com/office/drawing/2014/main" id="{91C2876A-169D-4822-A766-C00578C88B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rgbClr val="404040"/>
            </a:solidFill>
            <a:ln>
              <a:noFill/>
            </a:ln>
          </p:spPr>
        </p:sp>
      </p:grpSp>
      <p:sp>
        <p:nvSpPr>
          <p:cNvPr id="2" name="Title 1">
            <a:extLst>
              <a:ext uri="{FF2B5EF4-FFF2-40B4-BE49-F238E27FC236}">
                <a16:creationId xmlns:a16="http://schemas.microsoft.com/office/drawing/2014/main" id="{7B3EE5B7-3154-4F69-B74A-2E3F11F91A40}"/>
              </a:ext>
            </a:extLst>
          </p:cNvPr>
          <p:cNvSpPr>
            <a:spLocks noGrp="1"/>
          </p:cNvSpPr>
          <p:nvPr>
            <p:ph type="title"/>
          </p:nvPr>
        </p:nvSpPr>
        <p:spPr>
          <a:xfrm>
            <a:off x="535020" y="685800"/>
            <a:ext cx="2780271" cy="5105400"/>
          </a:xfrm>
        </p:spPr>
        <p:txBody>
          <a:bodyPr>
            <a:normAutofit/>
          </a:bodyPr>
          <a:lstStyle/>
          <a:p>
            <a:r>
              <a:rPr lang="en-GB" sz="4000">
                <a:solidFill>
                  <a:srgbClr val="FFFFFF"/>
                </a:solidFill>
                <a:cs typeface="Calibri Light"/>
              </a:rPr>
              <a:t>Tools</a:t>
            </a:r>
            <a:br>
              <a:rPr lang="en-GB" sz="4000">
                <a:solidFill>
                  <a:srgbClr val="FFFFFF"/>
                </a:solidFill>
                <a:cs typeface="Calibri Light"/>
              </a:rPr>
            </a:br>
            <a:r>
              <a:rPr lang="en-GB" sz="4000">
                <a:solidFill>
                  <a:srgbClr val="FFFFFF"/>
                </a:solidFill>
                <a:cs typeface="Calibri Light"/>
              </a:rPr>
              <a:t>- sum-up</a:t>
            </a:r>
            <a:endParaRPr lang="en-GB" sz="4000">
              <a:solidFill>
                <a:srgbClr val="FFFFFF"/>
              </a:solidFill>
            </a:endParaRPr>
          </a:p>
        </p:txBody>
      </p:sp>
      <p:graphicFrame>
        <p:nvGraphicFramePr>
          <p:cNvPr id="14" name="Content Placeholder 2">
            <a:extLst>
              <a:ext uri="{FF2B5EF4-FFF2-40B4-BE49-F238E27FC236}">
                <a16:creationId xmlns:a16="http://schemas.microsoft.com/office/drawing/2014/main" id="{79398E7B-480E-4453-A8F4-761136CDC33D}"/>
              </a:ext>
            </a:extLst>
          </p:cNvPr>
          <p:cNvGraphicFramePr>
            <a:graphicFrameLocks noGrp="1"/>
          </p:cNvGraphicFramePr>
          <p:nvPr>
            <p:ph idx="1"/>
            <p:extLst>
              <p:ext uri="{D42A27DB-BD31-4B8C-83A1-F6EECF244321}">
                <p14:modId xmlns:p14="http://schemas.microsoft.com/office/powerpoint/2010/main" val="1348699241"/>
              </p:ext>
            </p:extLst>
          </p:nvPr>
        </p:nvGraphicFramePr>
        <p:xfrm>
          <a:off x="5010150" y="685800"/>
          <a:ext cx="6492875" cy="5105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269649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0F74709-D5AF-4B10-8A61-BEEAC99BEC8D}"/>
              </a:ext>
            </a:extLst>
          </p:cNvPr>
          <p:cNvSpPr>
            <a:spLocks noGrp="1"/>
          </p:cNvSpPr>
          <p:nvPr>
            <p:ph type="title"/>
          </p:nvPr>
        </p:nvSpPr>
        <p:spPr>
          <a:xfrm>
            <a:off x="1371597" y="348865"/>
            <a:ext cx="10044023" cy="877729"/>
          </a:xfrm>
        </p:spPr>
        <p:txBody>
          <a:bodyPr anchor="ctr">
            <a:normAutofit/>
          </a:bodyPr>
          <a:lstStyle/>
          <a:p>
            <a:r>
              <a:rPr lang="en-US" sz="4000">
                <a:solidFill>
                  <a:srgbClr val="FFFFFF"/>
                </a:solidFill>
                <a:cs typeface="Calibri Light"/>
              </a:rPr>
              <a:t>Future Works</a:t>
            </a:r>
            <a:endParaRPr lang="en-US" sz="4000">
              <a:solidFill>
                <a:srgbClr val="FFFFFF"/>
              </a:solidFill>
            </a:endParaRPr>
          </a:p>
        </p:txBody>
      </p:sp>
      <p:graphicFrame>
        <p:nvGraphicFramePr>
          <p:cNvPr id="5" name="Content Placeholder 2">
            <a:extLst>
              <a:ext uri="{FF2B5EF4-FFF2-40B4-BE49-F238E27FC236}">
                <a16:creationId xmlns:a16="http://schemas.microsoft.com/office/drawing/2014/main" id="{58E92912-75C5-4E23-A67E-E4A38CB81CAC}"/>
              </a:ext>
            </a:extLst>
          </p:cNvPr>
          <p:cNvGraphicFramePr>
            <a:graphicFrameLocks noGrp="1"/>
          </p:cNvGraphicFramePr>
          <p:nvPr>
            <p:ph idx="1"/>
            <p:extLst>
              <p:ext uri="{D42A27DB-BD31-4B8C-83A1-F6EECF244321}">
                <p14:modId xmlns:p14="http://schemas.microsoft.com/office/powerpoint/2010/main" val="3938093512"/>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707237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15F68AE-AF2C-41F7-B7E4-3DBCB34A309F}"/>
              </a:ext>
            </a:extLst>
          </p:cNvPr>
          <p:cNvSpPr>
            <a:spLocks noGrp="1"/>
          </p:cNvSpPr>
          <p:nvPr>
            <p:ph type="title"/>
          </p:nvPr>
        </p:nvSpPr>
        <p:spPr>
          <a:xfrm>
            <a:off x="6513788" y="365125"/>
            <a:ext cx="4840010" cy="1807305"/>
          </a:xfrm>
        </p:spPr>
        <p:txBody>
          <a:bodyPr>
            <a:normAutofit/>
          </a:bodyPr>
          <a:lstStyle/>
          <a:p>
            <a:r>
              <a:rPr lang="en-US">
                <a:cs typeface="Calibri Light"/>
              </a:rPr>
              <a:t>Conclusion</a:t>
            </a:r>
          </a:p>
        </p:txBody>
      </p:sp>
      <p:pic>
        <p:nvPicPr>
          <p:cNvPr id="5" name="Picture 4" descr="Light bulb on yellow background with sketched light beams and cord">
            <a:extLst>
              <a:ext uri="{FF2B5EF4-FFF2-40B4-BE49-F238E27FC236}">
                <a16:creationId xmlns:a16="http://schemas.microsoft.com/office/drawing/2014/main" id="{4BB255B8-1D41-46F5-B5C6-D05F7AACAA37}"/>
              </a:ext>
            </a:extLst>
          </p:cNvPr>
          <p:cNvPicPr>
            <a:picLocks noChangeAspect="1"/>
          </p:cNvPicPr>
          <p:nvPr/>
        </p:nvPicPr>
        <p:blipFill rotWithShape="1">
          <a:blip r:embed="rId2"/>
          <a:srcRect l="43727" r="1402" b="3"/>
          <a:stretch/>
        </p:blipFill>
        <p:spPr>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3" name="Content Placeholder 2">
            <a:extLst>
              <a:ext uri="{FF2B5EF4-FFF2-40B4-BE49-F238E27FC236}">
                <a16:creationId xmlns:a16="http://schemas.microsoft.com/office/drawing/2014/main" id="{34D21500-5B4C-496B-9F08-458689964363}"/>
              </a:ext>
            </a:extLst>
          </p:cNvPr>
          <p:cNvSpPr>
            <a:spLocks noGrp="1"/>
          </p:cNvSpPr>
          <p:nvPr>
            <p:ph idx="1"/>
          </p:nvPr>
        </p:nvSpPr>
        <p:spPr>
          <a:xfrm>
            <a:off x="6513788" y="2333297"/>
            <a:ext cx="4840010" cy="3843666"/>
          </a:xfrm>
        </p:spPr>
        <p:txBody>
          <a:bodyPr vert="horz" lIns="91440" tIns="45720" rIns="91440" bIns="45720" rtlCol="0" anchor="t">
            <a:normAutofit/>
          </a:bodyPr>
          <a:lstStyle/>
          <a:p>
            <a:pPr algn="just">
              <a:buNone/>
            </a:pPr>
            <a:r>
              <a:rPr lang="en-US" sz="2000">
                <a:ea typeface="+mn-lt"/>
                <a:cs typeface="+mn-lt"/>
              </a:rPr>
              <a:t>   "During project realization I had used Figma application in order to design views, which was a new experience for me. Due to </a:t>
            </a:r>
            <a:r>
              <a:rPr lang="en-US" sz="2000" err="1">
                <a:ea typeface="+mn-lt"/>
                <a:cs typeface="+mn-lt"/>
              </a:rPr>
              <a:t>Figmaʼs</a:t>
            </a:r>
            <a:r>
              <a:rPr lang="en-US" sz="2000">
                <a:ea typeface="+mn-lt"/>
                <a:cs typeface="+mn-lt"/>
              </a:rPr>
              <a:t> useful prototyping features, I plan to use this tool in the future as well."</a:t>
            </a:r>
            <a:endParaRPr lang="en-US" sz="2000">
              <a:cs typeface="Calibri" panose="020F0502020204030204"/>
            </a:endParaRPr>
          </a:p>
          <a:p>
            <a:pPr marL="0" indent="0">
              <a:buNone/>
            </a:pPr>
            <a:endParaRPr lang="en-US" sz="2000">
              <a:cs typeface="Calibri" panose="020F0502020204030204"/>
            </a:endParaRPr>
          </a:p>
        </p:txBody>
      </p:sp>
    </p:spTree>
    <p:extLst>
      <p:ext uri="{BB962C8B-B14F-4D97-AF65-F5344CB8AC3E}">
        <p14:creationId xmlns:p14="http://schemas.microsoft.com/office/powerpoint/2010/main" val="16607363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15F68AE-AF2C-41F7-B7E4-3DBCB34A309F}"/>
              </a:ext>
            </a:extLst>
          </p:cNvPr>
          <p:cNvSpPr>
            <a:spLocks noGrp="1"/>
          </p:cNvSpPr>
          <p:nvPr>
            <p:ph type="title"/>
          </p:nvPr>
        </p:nvSpPr>
        <p:spPr>
          <a:xfrm>
            <a:off x="6513788" y="365125"/>
            <a:ext cx="4840010" cy="1807305"/>
          </a:xfrm>
        </p:spPr>
        <p:txBody>
          <a:bodyPr>
            <a:normAutofit/>
          </a:bodyPr>
          <a:lstStyle/>
          <a:p>
            <a:r>
              <a:rPr lang="en-US">
                <a:cs typeface="Calibri Light"/>
              </a:rPr>
              <a:t>Conclusion</a:t>
            </a:r>
          </a:p>
        </p:txBody>
      </p:sp>
      <p:pic>
        <p:nvPicPr>
          <p:cNvPr id="5" name="Picture 4" descr="Light bulb on yellow background with sketched light beams and cord">
            <a:extLst>
              <a:ext uri="{FF2B5EF4-FFF2-40B4-BE49-F238E27FC236}">
                <a16:creationId xmlns:a16="http://schemas.microsoft.com/office/drawing/2014/main" id="{4BB255B8-1D41-46F5-B5C6-D05F7AACAA37}"/>
              </a:ext>
            </a:extLst>
          </p:cNvPr>
          <p:cNvPicPr>
            <a:picLocks noChangeAspect="1"/>
          </p:cNvPicPr>
          <p:nvPr/>
        </p:nvPicPr>
        <p:blipFill rotWithShape="1">
          <a:blip r:embed="rId2"/>
          <a:srcRect l="43727" r="1402" b="3"/>
          <a:stretch/>
        </p:blipFill>
        <p:spPr>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3" name="Content Placeholder 2">
            <a:extLst>
              <a:ext uri="{FF2B5EF4-FFF2-40B4-BE49-F238E27FC236}">
                <a16:creationId xmlns:a16="http://schemas.microsoft.com/office/drawing/2014/main" id="{34D21500-5B4C-496B-9F08-458689964363}"/>
              </a:ext>
            </a:extLst>
          </p:cNvPr>
          <p:cNvSpPr>
            <a:spLocks noGrp="1"/>
          </p:cNvSpPr>
          <p:nvPr>
            <p:ph idx="1"/>
          </p:nvPr>
        </p:nvSpPr>
        <p:spPr>
          <a:xfrm>
            <a:off x="6513788" y="2333297"/>
            <a:ext cx="4840010" cy="3843666"/>
          </a:xfrm>
        </p:spPr>
        <p:txBody>
          <a:bodyPr vert="horz" lIns="91440" tIns="45720" rIns="91440" bIns="45720" rtlCol="0" anchor="t">
            <a:normAutofit/>
          </a:bodyPr>
          <a:lstStyle/>
          <a:p>
            <a:pPr algn="just">
              <a:buNone/>
            </a:pPr>
            <a:r>
              <a:rPr lang="en-US" sz="2000">
                <a:ea typeface="+mn-lt"/>
                <a:cs typeface="+mn-lt"/>
              </a:rPr>
              <a:t>  "It was a joyous moment to realize data exchange and synchronization between two APIs and observing that the setup works as it is supposed to work despite the fact that, I never programmed in java spring boot."</a:t>
            </a:r>
            <a:endParaRPr lang="en-US" sz="2000">
              <a:cs typeface="Calibri" panose="020F0502020204030204"/>
            </a:endParaRPr>
          </a:p>
          <a:p>
            <a:pPr marL="0" indent="0">
              <a:buNone/>
            </a:pPr>
            <a:endParaRPr lang="en-US" sz="2000">
              <a:cs typeface="Calibri" panose="020F0502020204030204"/>
            </a:endParaRPr>
          </a:p>
        </p:txBody>
      </p:sp>
    </p:spTree>
    <p:extLst>
      <p:ext uri="{BB962C8B-B14F-4D97-AF65-F5344CB8AC3E}">
        <p14:creationId xmlns:p14="http://schemas.microsoft.com/office/powerpoint/2010/main" val="15611960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15F68AE-AF2C-41F7-B7E4-3DBCB34A309F}"/>
              </a:ext>
            </a:extLst>
          </p:cNvPr>
          <p:cNvSpPr>
            <a:spLocks noGrp="1"/>
          </p:cNvSpPr>
          <p:nvPr>
            <p:ph type="title"/>
          </p:nvPr>
        </p:nvSpPr>
        <p:spPr>
          <a:xfrm>
            <a:off x="6513788" y="365125"/>
            <a:ext cx="4840010" cy="1807305"/>
          </a:xfrm>
        </p:spPr>
        <p:txBody>
          <a:bodyPr>
            <a:normAutofit/>
          </a:bodyPr>
          <a:lstStyle/>
          <a:p>
            <a:r>
              <a:rPr lang="en-US">
                <a:cs typeface="Calibri Light"/>
              </a:rPr>
              <a:t>Conclusion</a:t>
            </a:r>
          </a:p>
        </p:txBody>
      </p:sp>
      <p:pic>
        <p:nvPicPr>
          <p:cNvPr id="5" name="Picture 4" descr="Light bulb on yellow background with sketched light beams and cord">
            <a:extLst>
              <a:ext uri="{FF2B5EF4-FFF2-40B4-BE49-F238E27FC236}">
                <a16:creationId xmlns:a16="http://schemas.microsoft.com/office/drawing/2014/main" id="{4BB255B8-1D41-46F5-B5C6-D05F7AACAA37}"/>
              </a:ext>
            </a:extLst>
          </p:cNvPr>
          <p:cNvPicPr>
            <a:picLocks noChangeAspect="1"/>
          </p:cNvPicPr>
          <p:nvPr/>
        </p:nvPicPr>
        <p:blipFill rotWithShape="1">
          <a:blip r:embed="rId2"/>
          <a:srcRect l="43727" r="1402" b="3"/>
          <a:stretch/>
        </p:blipFill>
        <p:spPr>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3" name="Content Placeholder 2">
            <a:extLst>
              <a:ext uri="{FF2B5EF4-FFF2-40B4-BE49-F238E27FC236}">
                <a16:creationId xmlns:a16="http://schemas.microsoft.com/office/drawing/2014/main" id="{34D21500-5B4C-496B-9F08-458689964363}"/>
              </a:ext>
            </a:extLst>
          </p:cNvPr>
          <p:cNvSpPr>
            <a:spLocks noGrp="1"/>
          </p:cNvSpPr>
          <p:nvPr>
            <p:ph idx="1"/>
          </p:nvPr>
        </p:nvSpPr>
        <p:spPr>
          <a:xfrm>
            <a:off x="6513788" y="2333297"/>
            <a:ext cx="4840010" cy="3843666"/>
          </a:xfrm>
        </p:spPr>
        <p:txBody>
          <a:bodyPr vert="horz" lIns="91440" tIns="45720" rIns="91440" bIns="45720" rtlCol="0" anchor="t">
            <a:normAutofit/>
          </a:bodyPr>
          <a:lstStyle/>
          <a:p>
            <a:pPr marL="0" indent="0" algn="just">
              <a:buNone/>
            </a:pPr>
            <a:r>
              <a:rPr lang="en-US" sz="2000">
                <a:ea typeface="+mn-lt"/>
                <a:cs typeface="+mn-lt"/>
              </a:rPr>
              <a:t>"Swagger is an amazing tool, and this is more than "swagger-ui.html" which I knew before implementing this project. Swagger hub can help manage our API for different applications and different versions of API. Using Swagger we can design API in YAML before development stage. Swagger can generate not only client code, moreover can generate server side code." </a:t>
            </a:r>
            <a:endParaRPr lang="en-US">
              <a:cs typeface="Calibri"/>
            </a:endParaRPr>
          </a:p>
          <a:p>
            <a:pPr>
              <a:buNone/>
            </a:pPr>
            <a:endParaRPr lang="en-US" sz="2000">
              <a:cs typeface="Calibri" panose="020F0502020204030204"/>
            </a:endParaRPr>
          </a:p>
          <a:p>
            <a:pPr marL="0" indent="0">
              <a:buNone/>
            </a:pPr>
            <a:endParaRPr lang="en-US" sz="2000">
              <a:cs typeface="Calibri" panose="020F0502020204030204"/>
            </a:endParaRPr>
          </a:p>
        </p:txBody>
      </p:sp>
    </p:spTree>
    <p:extLst>
      <p:ext uri="{BB962C8B-B14F-4D97-AF65-F5344CB8AC3E}">
        <p14:creationId xmlns:p14="http://schemas.microsoft.com/office/powerpoint/2010/main" val="40883908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15F68AE-AF2C-41F7-B7E4-3DBCB34A309F}"/>
              </a:ext>
            </a:extLst>
          </p:cNvPr>
          <p:cNvSpPr>
            <a:spLocks noGrp="1"/>
          </p:cNvSpPr>
          <p:nvPr>
            <p:ph type="title"/>
          </p:nvPr>
        </p:nvSpPr>
        <p:spPr>
          <a:xfrm>
            <a:off x="6513788" y="365125"/>
            <a:ext cx="4840010" cy="1807305"/>
          </a:xfrm>
        </p:spPr>
        <p:txBody>
          <a:bodyPr>
            <a:normAutofit/>
          </a:bodyPr>
          <a:lstStyle/>
          <a:p>
            <a:r>
              <a:rPr lang="en-US">
                <a:cs typeface="Calibri Light"/>
              </a:rPr>
              <a:t>Conclusion</a:t>
            </a:r>
          </a:p>
        </p:txBody>
      </p:sp>
      <p:pic>
        <p:nvPicPr>
          <p:cNvPr id="5" name="Picture 4" descr="Light bulb on yellow background with sketched light beams and cord">
            <a:extLst>
              <a:ext uri="{FF2B5EF4-FFF2-40B4-BE49-F238E27FC236}">
                <a16:creationId xmlns:a16="http://schemas.microsoft.com/office/drawing/2014/main" id="{4BB255B8-1D41-46F5-B5C6-D05F7AACAA37}"/>
              </a:ext>
            </a:extLst>
          </p:cNvPr>
          <p:cNvPicPr>
            <a:picLocks noChangeAspect="1"/>
          </p:cNvPicPr>
          <p:nvPr/>
        </p:nvPicPr>
        <p:blipFill rotWithShape="1">
          <a:blip r:embed="rId2"/>
          <a:srcRect l="43727" r="1402" b="3"/>
          <a:stretch/>
        </p:blipFill>
        <p:spPr>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3" name="Content Placeholder 2">
            <a:extLst>
              <a:ext uri="{FF2B5EF4-FFF2-40B4-BE49-F238E27FC236}">
                <a16:creationId xmlns:a16="http://schemas.microsoft.com/office/drawing/2014/main" id="{34D21500-5B4C-496B-9F08-458689964363}"/>
              </a:ext>
            </a:extLst>
          </p:cNvPr>
          <p:cNvSpPr>
            <a:spLocks noGrp="1"/>
          </p:cNvSpPr>
          <p:nvPr>
            <p:ph idx="1"/>
          </p:nvPr>
        </p:nvSpPr>
        <p:spPr>
          <a:xfrm>
            <a:off x="6513788" y="2333297"/>
            <a:ext cx="4840010" cy="3843666"/>
          </a:xfrm>
        </p:spPr>
        <p:txBody>
          <a:bodyPr vert="horz" lIns="91440" tIns="45720" rIns="91440" bIns="45720" rtlCol="0" anchor="t">
            <a:normAutofit/>
          </a:bodyPr>
          <a:lstStyle/>
          <a:p>
            <a:pPr algn="just">
              <a:buNone/>
            </a:pPr>
            <a:r>
              <a:rPr lang="en-US" sz="2000">
                <a:ea typeface="+mn-lt"/>
                <a:cs typeface="+mn-lt"/>
              </a:rPr>
              <a:t>   "Spring boot is a nice framework for API development and backend applications as it has made easier to fast create a web application. Using swagger-ui.html endpoint we can rapid test backend service inside browser - we do not need postman, curl or SoapUI for it. "</a:t>
            </a:r>
            <a:endParaRPr lang="en-US">
              <a:cs typeface="Calibri" panose="020F0502020204030204"/>
            </a:endParaRPr>
          </a:p>
          <a:p>
            <a:pPr marL="0" indent="0" algn="just">
              <a:buNone/>
            </a:pPr>
            <a:endParaRPr lang="en-US">
              <a:cs typeface="Calibri" panose="020F0502020204030204"/>
            </a:endParaRPr>
          </a:p>
          <a:p>
            <a:pPr>
              <a:buNone/>
            </a:pPr>
            <a:endParaRPr lang="en-US" sz="2000">
              <a:cs typeface="Calibri" panose="020F0502020204030204"/>
            </a:endParaRPr>
          </a:p>
          <a:p>
            <a:pPr marL="0" indent="0">
              <a:buNone/>
            </a:pPr>
            <a:endParaRPr lang="en-US" sz="2000">
              <a:cs typeface="Calibri" panose="020F0502020204030204"/>
            </a:endParaRPr>
          </a:p>
        </p:txBody>
      </p:sp>
    </p:spTree>
    <p:extLst>
      <p:ext uri="{BB962C8B-B14F-4D97-AF65-F5344CB8AC3E}">
        <p14:creationId xmlns:p14="http://schemas.microsoft.com/office/powerpoint/2010/main" val="18146241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8" name="Rectangle 37">
            <a:extLst>
              <a:ext uri="{FF2B5EF4-FFF2-40B4-BE49-F238E27FC236}">
                <a16:creationId xmlns:a16="http://schemas.microsoft.com/office/drawing/2014/main" id="{12609869-9E80-471B-A487-A53288E0E7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8AF9C59-0891-4358-91EA-EFB0173109AC}"/>
              </a:ext>
            </a:extLst>
          </p:cNvPr>
          <p:cNvSpPr>
            <a:spLocks noGrp="1"/>
          </p:cNvSpPr>
          <p:nvPr>
            <p:ph type="title"/>
          </p:nvPr>
        </p:nvSpPr>
        <p:spPr>
          <a:xfrm>
            <a:off x="1136397" y="502020"/>
            <a:ext cx="5323715" cy="1642970"/>
          </a:xfrm>
        </p:spPr>
        <p:txBody>
          <a:bodyPr anchor="b">
            <a:normAutofit/>
          </a:bodyPr>
          <a:lstStyle/>
          <a:p>
            <a:r>
              <a:rPr lang="en-US" sz="4000">
                <a:cs typeface="Calibri Light"/>
              </a:rPr>
              <a:t>Project Objective(s)</a:t>
            </a:r>
            <a:endParaRPr lang="en-US" sz="4000"/>
          </a:p>
        </p:txBody>
      </p:sp>
      <p:sp>
        <p:nvSpPr>
          <p:cNvPr id="3" name="Content Placeholder 2">
            <a:extLst>
              <a:ext uri="{FF2B5EF4-FFF2-40B4-BE49-F238E27FC236}">
                <a16:creationId xmlns:a16="http://schemas.microsoft.com/office/drawing/2014/main" id="{309621D9-77A4-4FC2-BE2E-98FDD3126FEB}"/>
              </a:ext>
            </a:extLst>
          </p:cNvPr>
          <p:cNvSpPr>
            <a:spLocks noGrp="1"/>
          </p:cNvSpPr>
          <p:nvPr>
            <p:ph idx="1"/>
          </p:nvPr>
        </p:nvSpPr>
        <p:spPr>
          <a:xfrm>
            <a:off x="1144923" y="2405894"/>
            <a:ext cx="5315189" cy="3535083"/>
          </a:xfrm>
        </p:spPr>
        <p:txBody>
          <a:bodyPr vert="horz" lIns="91440" tIns="45720" rIns="91440" bIns="45720" rtlCol="0" anchor="t">
            <a:normAutofit/>
          </a:bodyPr>
          <a:lstStyle/>
          <a:p>
            <a:r>
              <a:rPr lang="en-US" sz="2000">
                <a:ea typeface="+mn-lt"/>
                <a:cs typeface="+mn-lt"/>
              </a:rPr>
              <a:t>Create an IT System for managing car fleet for the company, which consists of a headquarter and one branch office.</a:t>
            </a:r>
          </a:p>
          <a:p>
            <a:r>
              <a:rPr lang="en-US" sz="2000">
                <a:cs typeface="Calibri"/>
              </a:rPr>
              <a:t>Implement a business process to enable the  branch manager to request a car from the headquarter office.</a:t>
            </a:r>
          </a:p>
        </p:txBody>
      </p:sp>
      <p:sp>
        <p:nvSpPr>
          <p:cNvPr id="40" name="Rectangle 39">
            <a:extLst>
              <a:ext uri="{FF2B5EF4-FFF2-40B4-BE49-F238E27FC236}">
                <a16:creationId xmlns:a16="http://schemas.microsoft.com/office/drawing/2014/main" id="{7004738A-9D34-43E8-97D2-CA0EED4F8B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5"/>
            <a:ext cx="4092521" cy="6858000"/>
          </a:xfrm>
          <a:prstGeom prst="rect">
            <a:avLst/>
          </a:prstGeom>
          <a:gradFill>
            <a:gsLst>
              <a:gs pos="8000">
                <a:srgbClr val="000000">
                  <a:alpha val="94000"/>
                </a:srgbClr>
              </a:gs>
              <a:gs pos="100000">
                <a:schemeClr val="accent1"/>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B8B8D07F-F13E-443E-BA68-2D26672D76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
            <a:ext cx="4092521" cy="6400369"/>
          </a:xfrm>
          <a:prstGeom prst="rect">
            <a:avLst/>
          </a:prstGeom>
          <a:gradFill>
            <a:gsLst>
              <a:gs pos="31000">
                <a:schemeClr val="accent1">
                  <a:lumMod val="50000"/>
                  <a:alpha val="0"/>
                </a:schemeClr>
              </a:gs>
              <a:gs pos="100000">
                <a:schemeClr val="accent1">
                  <a:lumMod val="50000"/>
                  <a:alpha val="26000"/>
                </a:scheme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2813A4FA-24A5-41ED-A534-3807D1B2F3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2"/>
            <a:ext cx="4068667" cy="6400389"/>
          </a:xfrm>
          <a:prstGeom prst="rect">
            <a:avLst/>
          </a:prstGeom>
          <a:gradFill>
            <a:gsLst>
              <a:gs pos="0">
                <a:schemeClr val="accent1">
                  <a:alpha val="0"/>
                </a:schemeClr>
              </a:gs>
              <a:gs pos="72000">
                <a:srgbClr val="000000">
                  <a:alpha val="21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C3944F27-CA70-4E84-A51A-E6BF895589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10"/>
            <a:ext cx="3611467" cy="6857997"/>
          </a:xfrm>
          <a:prstGeom prst="rect">
            <a:avLst/>
          </a:prstGeom>
          <a:gradFill>
            <a:gsLst>
              <a:gs pos="0">
                <a:schemeClr val="accent1">
                  <a:alpha val="0"/>
                </a:schemeClr>
              </a:gs>
              <a:gs pos="93000">
                <a:srgbClr val="000000">
                  <a:alpha val="29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Car">
            <a:extLst>
              <a:ext uri="{FF2B5EF4-FFF2-40B4-BE49-F238E27FC236}">
                <a16:creationId xmlns:a16="http://schemas.microsoft.com/office/drawing/2014/main" id="{F44DFF91-958E-4EB7-9CE3-370EEAFD5D7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075967" y="1359681"/>
            <a:ext cx="4170530" cy="4170530"/>
          </a:xfrm>
          <a:prstGeom prst="rect">
            <a:avLst/>
          </a:prstGeom>
        </p:spPr>
      </p:pic>
    </p:spTree>
    <p:extLst>
      <p:ext uri="{BB962C8B-B14F-4D97-AF65-F5344CB8AC3E}">
        <p14:creationId xmlns:p14="http://schemas.microsoft.com/office/powerpoint/2010/main" val="31236900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8E89D5E-1885-4160-AC77-CC471DD1D0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3600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ytuł 1">
            <a:extLst>
              <a:ext uri="{FF2B5EF4-FFF2-40B4-BE49-F238E27FC236}">
                <a16:creationId xmlns:a16="http://schemas.microsoft.com/office/drawing/2014/main" id="{03BB1B3D-BCB1-4531-9E17-71C63AAF11BB}"/>
              </a:ext>
            </a:extLst>
          </p:cNvPr>
          <p:cNvSpPr>
            <a:spLocks noGrp="1"/>
          </p:cNvSpPr>
          <p:nvPr>
            <p:ph type="title"/>
          </p:nvPr>
        </p:nvSpPr>
        <p:spPr>
          <a:xfrm>
            <a:off x="943277" y="712269"/>
            <a:ext cx="3370998" cy="5502264"/>
          </a:xfrm>
        </p:spPr>
        <p:txBody>
          <a:bodyPr>
            <a:normAutofit/>
          </a:bodyPr>
          <a:lstStyle/>
          <a:p>
            <a:r>
              <a:rPr lang="en-GB" sz="3400">
                <a:solidFill>
                  <a:srgbClr val="FFFFFF"/>
                </a:solidFill>
                <a:cs typeface="Calibri Light"/>
              </a:rPr>
              <a:t>Acknowledgment</a:t>
            </a:r>
            <a:endParaRPr lang="en-GB" sz="3400">
              <a:solidFill>
                <a:srgbClr val="FFFFFF"/>
              </a:solidFill>
            </a:endParaRPr>
          </a:p>
        </p:txBody>
      </p:sp>
      <p:cxnSp>
        <p:nvCxnSpPr>
          <p:cNvPr id="11" name="Straight Connector 10">
            <a:extLst>
              <a:ext uri="{FF2B5EF4-FFF2-40B4-BE49-F238E27FC236}">
                <a16:creationId xmlns:a16="http://schemas.microsoft.com/office/drawing/2014/main" id="{550D2BD1-98F9-412D-905B-3A843EF4078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585216" y="2971800"/>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graphicFrame>
        <p:nvGraphicFramePr>
          <p:cNvPr id="5" name="Symbol zastępczy zawartości 2">
            <a:extLst>
              <a:ext uri="{FF2B5EF4-FFF2-40B4-BE49-F238E27FC236}">
                <a16:creationId xmlns:a16="http://schemas.microsoft.com/office/drawing/2014/main" id="{43D400D9-7C17-40DA-8B2F-72FCDDE6C337}"/>
              </a:ext>
            </a:extLst>
          </p:cNvPr>
          <p:cNvGraphicFramePr>
            <a:graphicFrameLocks noGrp="1"/>
          </p:cNvGraphicFramePr>
          <p:nvPr>
            <p:ph idx="1"/>
            <p:extLst>
              <p:ext uri="{D42A27DB-BD31-4B8C-83A1-F6EECF244321}">
                <p14:modId xmlns:p14="http://schemas.microsoft.com/office/powerpoint/2010/main" val="289300421"/>
              </p:ext>
            </p:extLst>
          </p:nvPr>
        </p:nvGraphicFramePr>
        <p:xfrm>
          <a:off x="5280025" y="642938"/>
          <a:ext cx="6269038" cy="55721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750341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Flowchart: Document 8">
            <a:extLst>
              <a:ext uri="{FF2B5EF4-FFF2-40B4-BE49-F238E27FC236}">
                <a16:creationId xmlns:a16="http://schemas.microsoft.com/office/drawing/2014/main" id="{D12DDE76-C203-4047-9998-63900085B5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175" y="0"/>
            <a:ext cx="3248025" cy="3400426"/>
          </a:xfrm>
          <a:prstGeom prst="flowChartDocumen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Prostokąt: zaokrąglone rogi 3">
            <a:extLst>
              <a:ext uri="{FF2B5EF4-FFF2-40B4-BE49-F238E27FC236}">
                <a16:creationId xmlns:a16="http://schemas.microsoft.com/office/drawing/2014/main" id="{FA46C4DE-495E-4566-A471-71453FEE3754}"/>
              </a:ext>
            </a:extLst>
          </p:cNvPr>
          <p:cNvSpPr/>
          <p:nvPr/>
        </p:nvSpPr>
        <p:spPr>
          <a:xfrm>
            <a:off x="838200" y="171162"/>
            <a:ext cx="2840182" cy="237114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p>
            <a:pPr>
              <a:lnSpc>
                <a:spcPct val="90000"/>
              </a:lnSpc>
              <a:spcBef>
                <a:spcPct val="0"/>
              </a:spcBef>
              <a:spcAft>
                <a:spcPts val="600"/>
              </a:spcAft>
            </a:pPr>
            <a:r>
              <a:rPr lang="en-US" sz="3200" kern="1200">
                <a:solidFill>
                  <a:srgbClr val="FFFFFF"/>
                </a:solidFill>
                <a:latin typeface="+mj-lt"/>
                <a:ea typeface="+mj-ea"/>
                <a:cs typeface="+mj-cs"/>
              </a:rPr>
              <a:t>Car request </a:t>
            </a:r>
            <a:endParaRPr lang="en-US"/>
          </a:p>
          <a:p>
            <a:pPr>
              <a:lnSpc>
                <a:spcPct val="90000"/>
              </a:lnSpc>
              <a:spcBef>
                <a:spcPct val="0"/>
              </a:spcBef>
              <a:spcAft>
                <a:spcPts val="600"/>
              </a:spcAft>
            </a:pPr>
            <a:r>
              <a:rPr lang="en-US" sz="3200" kern="1200">
                <a:solidFill>
                  <a:srgbClr val="FFFFFF"/>
                </a:solidFill>
                <a:latin typeface="+mj-lt"/>
                <a:ea typeface="+mj-ea"/>
                <a:cs typeface="+mj-cs"/>
              </a:rPr>
              <a:t>process</a:t>
            </a:r>
            <a:endParaRPr lang="en-US">
              <a:ea typeface="+mj-ea"/>
              <a:cs typeface="+mj-cs"/>
            </a:endParaRPr>
          </a:p>
        </p:txBody>
      </p:sp>
      <p:pic>
        <p:nvPicPr>
          <p:cNvPr id="3" name="Obraz 3">
            <a:extLst>
              <a:ext uri="{FF2B5EF4-FFF2-40B4-BE49-F238E27FC236}">
                <a16:creationId xmlns:a16="http://schemas.microsoft.com/office/drawing/2014/main" id="{FB8BEF8D-5984-4918-B400-A7D6710F0FA8}"/>
              </a:ext>
            </a:extLst>
          </p:cNvPr>
          <p:cNvPicPr>
            <a:picLocks noChangeAspect="1"/>
          </p:cNvPicPr>
          <p:nvPr/>
        </p:nvPicPr>
        <p:blipFill>
          <a:blip r:embed="rId2"/>
          <a:stretch>
            <a:fillRect/>
          </a:stretch>
        </p:blipFill>
        <p:spPr>
          <a:xfrm>
            <a:off x="3934764" y="491248"/>
            <a:ext cx="8066404" cy="6005876"/>
          </a:xfrm>
          <a:prstGeom prst="rect">
            <a:avLst/>
          </a:prstGeom>
        </p:spPr>
      </p:pic>
    </p:spTree>
    <p:extLst>
      <p:ext uri="{BB962C8B-B14F-4D97-AF65-F5344CB8AC3E}">
        <p14:creationId xmlns:p14="http://schemas.microsoft.com/office/powerpoint/2010/main" val="6868154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70B0B387-5187-4167-A321-C0D61BBBC85C}"/>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4000" kern="1200">
                <a:solidFill>
                  <a:srgbClr val="FFFFFF"/>
                </a:solidFill>
                <a:latin typeface="+mj-lt"/>
                <a:ea typeface="+mj-ea"/>
                <a:cs typeface="+mj-cs"/>
              </a:rPr>
              <a:t>Solution Architecture</a:t>
            </a:r>
          </a:p>
        </p:txBody>
      </p:sp>
      <p:pic>
        <p:nvPicPr>
          <p:cNvPr id="4" name="Picture 4">
            <a:extLst>
              <a:ext uri="{FF2B5EF4-FFF2-40B4-BE49-F238E27FC236}">
                <a16:creationId xmlns:a16="http://schemas.microsoft.com/office/drawing/2014/main" id="{8B0ADEDA-D3C6-44AB-96E1-D8966FD87FEE}"/>
              </a:ext>
            </a:extLst>
          </p:cNvPr>
          <p:cNvPicPr>
            <a:picLocks noGrp="1" noChangeAspect="1"/>
          </p:cNvPicPr>
          <p:nvPr>
            <p:ph idx="1"/>
          </p:nvPr>
        </p:nvPicPr>
        <p:blipFill>
          <a:blip r:embed="rId2"/>
          <a:stretch>
            <a:fillRect/>
          </a:stretch>
        </p:blipFill>
        <p:spPr>
          <a:xfrm>
            <a:off x="5338622" y="467208"/>
            <a:ext cx="5553360" cy="5923584"/>
          </a:xfrm>
          <a:prstGeom prst="rect">
            <a:avLst/>
          </a:prstGeom>
        </p:spPr>
      </p:pic>
    </p:spTree>
    <p:extLst>
      <p:ext uri="{BB962C8B-B14F-4D97-AF65-F5344CB8AC3E}">
        <p14:creationId xmlns:p14="http://schemas.microsoft.com/office/powerpoint/2010/main" val="30212166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819A166-7571-4003-A6B8-B62034C3ED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093209"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1A70B0B-3D6F-4091-AB3A-F4636CCDF35C}"/>
              </a:ext>
            </a:extLst>
          </p:cNvPr>
          <p:cNvSpPr>
            <a:spLocks noGrp="1"/>
          </p:cNvSpPr>
          <p:nvPr>
            <p:ph type="title"/>
          </p:nvPr>
        </p:nvSpPr>
        <p:spPr>
          <a:xfrm>
            <a:off x="524741" y="620392"/>
            <a:ext cx="3808268" cy="5504688"/>
          </a:xfrm>
        </p:spPr>
        <p:txBody>
          <a:bodyPr>
            <a:normAutofit/>
          </a:bodyPr>
          <a:lstStyle/>
          <a:p>
            <a:r>
              <a:rPr lang="en-US" sz="6000">
                <a:solidFill>
                  <a:schemeClr val="bg1"/>
                </a:solidFill>
                <a:cs typeface="Calibri Light"/>
              </a:rPr>
              <a:t>Technology Stack</a:t>
            </a:r>
            <a:endParaRPr lang="en-US" sz="6000">
              <a:solidFill>
                <a:schemeClr val="bg1"/>
              </a:solidFill>
            </a:endParaRPr>
          </a:p>
        </p:txBody>
      </p:sp>
      <p:graphicFrame>
        <p:nvGraphicFramePr>
          <p:cNvPr id="5" name="Content Placeholder 2">
            <a:extLst>
              <a:ext uri="{FF2B5EF4-FFF2-40B4-BE49-F238E27FC236}">
                <a16:creationId xmlns:a16="http://schemas.microsoft.com/office/drawing/2014/main" id="{02603997-AC87-4753-9FEB-17D484868C8A}"/>
              </a:ext>
            </a:extLst>
          </p:cNvPr>
          <p:cNvGraphicFramePr>
            <a:graphicFrameLocks noGrp="1"/>
          </p:cNvGraphicFramePr>
          <p:nvPr>
            <p:ph idx="1"/>
            <p:extLst>
              <p:ext uri="{D42A27DB-BD31-4B8C-83A1-F6EECF244321}">
                <p14:modId xmlns:p14="http://schemas.microsoft.com/office/powerpoint/2010/main" val="1162917264"/>
              </p:ext>
            </p:extLst>
          </p:nvPr>
        </p:nvGraphicFramePr>
        <p:xfrm>
          <a:off x="5468389" y="620392"/>
          <a:ext cx="6263640" cy="55046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881228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Cross section of young plant and roots">
            <a:extLst>
              <a:ext uri="{FF2B5EF4-FFF2-40B4-BE49-F238E27FC236}">
                <a16:creationId xmlns:a16="http://schemas.microsoft.com/office/drawing/2014/main" id="{31E8E7CF-4E34-4D3C-BA87-AC869119FE88}"/>
              </a:ext>
            </a:extLst>
          </p:cNvPr>
          <p:cNvPicPr>
            <a:picLocks noChangeAspect="1"/>
          </p:cNvPicPr>
          <p:nvPr/>
        </p:nvPicPr>
        <p:blipFill rotWithShape="1">
          <a:blip r:embed="rId2">
            <a:duotone>
              <a:prstClr val="black"/>
              <a:prstClr val="white"/>
            </a:duotone>
            <a:alphaModFix amt="35000"/>
          </a:blip>
          <a:srcRect t="5995" b="15334"/>
          <a:stretch/>
        </p:blipFill>
        <p:spPr>
          <a:xfrm>
            <a:off x="20" y="10"/>
            <a:ext cx="12191980" cy="6857990"/>
          </a:xfrm>
          <a:prstGeom prst="rect">
            <a:avLst/>
          </a:prstGeom>
        </p:spPr>
      </p:pic>
      <p:sp>
        <p:nvSpPr>
          <p:cNvPr id="18" name="Rectangle 17">
            <a:extLst>
              <a:ext uri="{FF2B5EF4-FFF2-40B4-BE49-F238E27FC236}">
                <a16:creationId xmlns:a16="http://schemas.microsoft.com/office/drawing/2014/main" id="{FCEC2294-5A7B-45E5-9251-C1AA89F4AD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bg2">
              <a:alpha val="60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B99E629-9466-4D40-A563-EB809A94FA15}"/>
              </a:ext>
            </a:extLst>
          </p:cNvPr>
          <p:cNvSpPr>
            <a:spLocks noGrp="1"/>
          </p:cNvSpPr>
          <p:nvPr>
            <p:ph type="title"/>
          </p:nvPr>
        </p:nvSpPr>
        <p:spPr>
          <a:xfrm>
            <a:off x="838201" y="1065862"/>
            <a:ext cx="3313164" cy="4726276"/>
          </a:xfrm>
        </p:spPr>
        <p:txBody>
          <a:bodyPr>
            <a:normAutofit/>
          </a:bodyPr>
          <a:lstStyle/>
          <a:p>
            <a:pPr algn="r"/>
            <a:r>
              <a:rPr lang="en-US" sz="4000">
                <a:cs typeface="Calibri Light"/>
              </a:rPr>
              <a:t>Java Spring Boot</a:t>
            </a:r>
            <a:endParaRPr lang="en-US" sz="4000"/>
          </a:p>
        </p:txBody>
      </p:sp>
      <p:cxnSp>
        <p:nvCxnSpPr>
          <p:cNvPr id="20" name="Straight Connector 19">
            <a:extLst>
              <a:ext uri="{FF2B5EF4-FFF2-40B4-BE49-F238E27FC236}">
                <a16:creationId xmlns:a16="http://schemas.microsoft.com/office/drawing/2014/main" id="{67182200-4859-4C8D-BCBB-55B245C28B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372" y="2286000"/>
            <a:ext cx="0" cy="22860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aphicFrame>
        <p:nvGraphicFramePr>
          <p:cNvPr id="13" name="Content Placeholder 2">
            <a:extLst>
              <a:ext uri="{FF2B5EF4-FFF2-40B4-BE49-F238E27FC236}">
                <a16:creationId xmlns:a16="http://schemas.microsoft.com/office/drawing/2014/main" id="{DE979231-5FBF-4191-87FE-149FCB8CBE8B}"/>
              </a:ext>
            </a:extLst>
          </p:cNvPr>
          <p:cNvGraphicFramePr>
            <a:graphicFrameLocks noGrp="1"/>
          </p:cNvGraphicFramePr>
          <p:nvPr>
            <p:ph idx="1"/>
            <p:extLst>
              <p:ext uri="{D42A27DB-BD31-4B8C-83A1-F6EECF244321}">
                <p14:modId xmlns:p14="http://schemas.microsoft.com/office/powerpoint/2010/main" val="2739275495"/>
              </p:ext>
            </p:extLst>
          </p:nvPr>
        </p:nvGraphicFramePr>
        <p:xfrm>
          <a:off x="5155379" y="1065862"/>
          <a:ext cx="6192319" cy="47262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871482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D4D28E87-62D2-4602-B72F-5F74AA236C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1" cy="191506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87C3329-7DE5-4008-8752-8D222D52E769}"/>
              </a:ext>
            </a:extLst>
          </p:cNvPr>
          <p:cNvSpPr>
            <a:spLocks noGrp="1"/>
          </p:cNvSpPr>
          <p:nvPr>
            <p:ph type="title"/>
          </p:nvPr>
        </p:nvSpPr>
        <p:spPr>
          <a:xfrm>
            <a:off x="838199" y="291090"/>
            <a:ext cx="10515599" cy="932688"/>
          </a:xfrm>
        </p:spPr>
        <p:txBody>
          <a:bodyPr vert="horz" lIns="91440" tIns="45720" rIns="91440" bIns="45720" rtlCol="0" anchor="b">
            <a:normAutofit/>
          </a:bodyPr>
          <a:lstStyle/>
          <a:p>
            <a:pPr algn="ctr"/>
            <a:r>
              <a:rPr lang="en-US" sz="5400" kern="1200">
                <a:solidFill>
                  <a:schemeClr val="bg1"/>
                </a:solidFill>
                <a:latin typeface="+mj-lt"/>
                <a:ea typeface="+mj-ea"/>
                <a:cs typeface="+mj-cs"/>
              </a:rPr>
              <a:t>Data Exchange</a:t>
            </a:r>
          </a:p>
        </p:txBody>
      </p:sp>
      <p:sp>
        <p:nvSpPr>
          <p:cNvPr id="7" name="Content Placeholder 7">
            <a:extLst>
              <a:ext uri="{FF2B5EF4-FFF2-40B4-BE49-F238E27FC236}">
                <a16:creationId xmlns:a16="http://schemas.microsoft.com/office/drawing/2014/main" id="{B55AFBBD-4FBA-4B20-A385-ABA27961F457}"/>
              </a:ext>
            </a:extLst>
          </p:cNvPr>
          <p:cNvSpPr>
            <a:spLocks noGrp="1"/>
          </p:cNvSpPr>
          <p:nvPr>
            <p:ph idx="1"/>
          </p:nvPr>
        </p:nvSpPr>
        <p:spPr>
          <a:xfrm>
            <a:off x="838199" y="1335726"/>
            <a:ext cx="10515599" cy="420624"/>
          </a:xfrm>
        </p:spPr>
        <p:txBody>
          <a:bodyPr vert="horz" lIns="91440" tIns="45720" rIns="91440" bIns="45720" rtlCol="0">
            <a:normAutofit/>
          </a:bodyPr>
          <a:lstStyle/>
          <a:p>
            <a:pPr marL="0" indent="0" algn="ctr">
              <a:buNone/>
            </a:pPr>
            <a:r>
              <a:rPr lang="en-US" sz="2400" kern="1200">
                <a:solidFill>
                  <a:schemeClr val="accent1">
                    <a:lumMod val="20000"/>
                    <a:lumOff val="80000"/>
                  </a:schemeClr>
                </a:solidFill>
                <a:latin typeface="+mn-lt"/>
                <a:ea typeface="+mn-ea"/>
                <a:cs typeface="+mn-cs"/>
              </a:rPr>
              <a:t>Prepare an object and invoke the post method for transfer</a:t>
            </a:r>
          </a:p>
        </p:txBody>
      </p:sp>
      <p:pic>
        <p:nvPicPr>
          <p:cNvPr id="4" name="Picture 4">
            <a:extLst>
              <a:ext uri="{FF2B5EF4-FFF2-40B4-BE49-F238E27FC236}">
                <a16:creationId xmlns:a16="http://schemas.microsoft.com/office/drawing/2014/main" id="{18832ACB-DF26-425F-95D0-AC173F2BF500}"/>
              </a:ext>
            </a:extLst>
          </p:cNvPr>
          <p:cNvPicPr>
            <a:picLocks noChangeAspect="1"/>
          </p:cNvPicPr>
          <p:nvPr/>
        </p:nvPicPr>
        <p:blipFill>
          <a:blip r:embed="rId2"/>
          <a:stretch>
            <a:fillRect/>
          </a:stretch>
        </p:blipFill>
        <p:spPr>
          <a:xfrm>
            <a:off x="838200" y="2408009"/>
            <a:ext cx="10515599" cy="3627880"/>
          </a:xfrm>
          <a:prstGeom prst="rect">
            <a:avLst/>
          </a:prstGeom>
        </p:spPr>
      </p:pic>
      <p:sp>
        <p:nvSpPr>
          <p:cNvPr id="3" name="pole tekstowe 2">
            <a:extLst>
              <a:ext uri="{FF2B5EF4-FFF2-40B4-BE49-F238E27FC236}">
                <a16:creationId xmlns:a16="http://schemas.microsoft.com/office/drawing/2014/main" id="{71C832D1-BF4F-4AF9-B63A-926346465D67}"/>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pl-PL"/>
              <a:t>Kliknij, aby dodać tekst</a:t>
            </a:r>
          </a:p>
        </p:txBody>
      </p:sp>
    </p:spTree>
    <p:extLst>
      <p:ext uri="{BB962C8B-B14F-4D97-AF65-F5344CB8AC3E}">
        <p14:creationId xmlns:p14="http://schemas.microsoft.com/office/powerpoint/2010/main" val="40478412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6">
            <a:extLst>
              <a:ext uri="{FF2B5EF4-FFF2-40B4-BE49-F238E27FC236}">
                <a16:creationId xmlns:a16="http://schemas.microsoft.com/office/drawing/2014/main" id="{81651BC7-AB41-4017-8071-13676E9C4C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639057"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EF49245-49CD-45DD-B206-C129167CD02D}"/>
              </a:ext>
            </a:extLst>
          </p:cNvPr>
          <p:cNvSpPr>
            <a:spLocks noGrp="1"/>
          </p:cNvSpPr>
          <p:nvPr>
            <p:ph type="title"/>
          </p:nvPr>
        </p:nvSpPr>
        <p:spPr>
          <a:xfrm>
            <a:off x="648929" y="629266"/>
            <a:ext cx="3651467" cy="1676603"/>
          </a:xfrm>
        </p:spPr>
        <p:txBody>
          <a:bodyPr>
            <a:normAutofit/>
          </a:bodyPr>
          <a:lstStyle/>
          <a:p>
            <a:r>
              <a:rPr lang="en-US" sz="4000">
                <a:solidFill>
                  <a:schemeClr val="bg1"/>
                </a:solidFill>
                <a:cs typeface="Calibri Light"/>
              </a:rPr>
              <a:t>Data Sync</a:t>
            </a:r>
            <a:endParaRPr lang="en-US" sz="4000">
              <a:solidFill>
                <a:schemeClr val="bg1"/>
              </a:solidFill>
            </a:endParaRPr>
          </a:p>
        </p:txBody>
      </p:sp>
      <p:sp>
        <p:nvSpPr>
          <p:cNvPr id="13" name="Content Placeholder 13">
            <a:extLst>
              <a:ext uri="{FF2B5EF4-FFF2-40B4-BE49-F238E27FC236}">
                <a16:creationId xmlns:a16="http://schemas.microsoft.com/office/drawing/2014/main" id="{891F74BE-9D40-4418-9E5F-D9644B5F5246}"/>
              </a:ext>
            </a:extLst>
          </p:cNvPr>
          <p:cNvSpPr>
            <a:spLocks noGrp="1"/>
          </p:cNvSpPr>
          <p:nvPr>
            <p:ph idx="1"/>
          </p:nvPr>
        </p:nvSpPr>
        <p:spPr>
          <a:xfrm>
            <a:off x="648931" y="2438400"/>
            <a:ext cx="3651466" cy="3785419"/>
          </a:xfrm>
        </p:spPr>
        <p:txBody>
          <a:bodyPr vert="horz" lIns="91440" tIns="45720" rIns="91440" bIns="45720" rtlCol="0" anchor="t">
            <a:normAutofit/>
          </a:bodyPr>
          <a:lstStyle/>
          <a:p>
            <a:r>
              <a:rPr lang="en-US" sz="1800">
                <a:ea typeface="+mn-lt"/>
                <a:cs typeface="+mn-lt"/>
              </a:rPr>
              <a:t>Enable Scheduling in spring boot main application using @ annotation.</a:t>
            </a:r>
          </a:p>
          <a:p>
            <a:r>
              <a:rPr lang="en-US" sz="1800">
                <a:solidFill>
                  <a:srgbClr val="000000"/>
                </a:solidFill>
                <a:cs typeface="Calibri"/>
              </a:rPr>
              <a:t>Call @Scheduled to any method.</a:t>
            </a:r>
          </a:p>
          <a:p>
            <a:r>
              <a:rPr lang="en-US" sz="1800">
                <a:solidFill>
                  <a:srgbClr val="000000"/>
                </a:solidFill>
                <a:cs typeface="Calibri"/>
              </a:rPr>
              <a:t>Enable Swagger by using  @ EnableSwagger2 annotation at the main application file in spring boot.</a:t>
            </a:r>
          </a:p>
          <a:p>
            <a:r>
              <a:rPr lang="en-US" sz="1800">
                <a:solidFill>
                  <a:srgbClr val="000000"/>
                </a:solidFill>
                <a:cs typeface="Calibri"/>
              </a:rPr>
              <a:t>SYNC is scheduled after every 10 seconds.</a:t>
            </a:r>
          </a:p>
        </p:txBody>
      </p:sp>
      <p:pic>
        <p:nvPicPr>
          <p:cNvPr id="10" name="Picture 11" descr="Graphical user interface, text, application, email&#10;&#10;Description automatically generated">
            <a:extLst>
              <a:ext uri="{FF2B5EF4-FFF2-40B4-BE49-F238E27FC236}">
                <a16:creationId xmlns:a16="http://schemas.microsoft.com/office/drawing/2014/main" id="{1404D876-E1CA-4F98-9A02-337F8907F024}"/>
              </a:ext>
            </a:extLst>
          </p:cNvPr>
          <p:cNvPicPr>
            <a:picLocks noChangeAspect="1"/>
          </p:cNvPicPr>
          <p:nvPr/>
        </p:nvPicPr>
        <p:blipFill rotWithShape="1">
          <a:blip r:embed="rId2"/>
          <a:srcRect b="10109"/>
          <a:stretch/>
        </p:blipFill>
        <p:spPr>
          <a:xfrm>
            <a:off x="4639056" y="10"/>
            <a:ext cx="7552944" cy="6857990"/>
          </a:xfrm>
          <a:prstGeom prst="rect">
            <a:avLst/>
          </a:prstGeom>
          <a:effectLst/>
        </p:spPr>
      </p:pic>
    </p:spTree>
    <p:extLst>
      <p:ext uri="{BB962C8B-B14F-4D97-AF65-F5344CB8AC3E}">
        <p14:creationId xmlns:p14="http://schemas.microsoft.com/office/powerpoint/2010/main" val="397146814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30</Slides>
  <Notes>0</Notes>
  <HiddenSlides>0</HiddenSlides>
  <ScaleCrop>false</ScaleCrop>
  <HeadingPairs>
    <vt:vector size="4" baseType="variant">
      <vt:variant>
        <vt:lpstr>Theme</vt:lpstr>
      </vt:variant>
      <vt:variant>
        <vt:i4>1</vt:i4>
      </vt:variant>
      <vt:variant>
        <vt:lpstr>Slide Titles</vt:lpstr>
      </vt:variant>
      <vt:variant>
        <vt:i4>30</vt:i4>
      </vt:variant>
    </vt:vector>
  </HeadingPairs>
  <TitlesOfParts>
    <vt:vector size="31" baseType="lpstr">
      <vt:lpstr>Office Theme</vt:lpstr>
      <vt:lpstr>Fleet management system</vt:lpstr>
      <vt:lpstr>Team members</vt:lpstr>
      <vt:lpstr>Project Objective(s)</vt:lpstr>
      <vt:lpstr>PowerPoint Presentation</vt:lpstr>
      <vt:lpstr>Solution Architecture</vt:lpstr>
      <vt:lpstr>Technology Stack</vt:lpstr>
      <vt:lpstr>Java Spring Boot</vt:lpstr>
      <vt:lpstr>Data Exchange</vt:lpstr>
      <vt:lpstr>Data Sync</vt:lpstr>
      <vt:lpstr>UI design Figma</vt:lpstr>
      <vt:lpstr>Themes, plugins, kits</vt:lpstr>
      <vt:lpstr>Client in action</vt:lpstr>
      <vt:lpstr>Car Fleet Manager App (frontend)</vt:lpstr>
      <vt:lpstr>PowerPoint Presentation</vt:lpstr>
      <vt:lpstr>Flutter</vt:lpstr>
      <vt:lpstr>PowerPoint Presentation</vt:lpstr>
      <vt:lpstr>Important frontend libraries</vt:lpstr>
      <vt:lpstr>Performance Analysis</vt:lpstr>
      <vt:lpstr>Deployment</vt:lpstr>
      <vt:lpstr>Solution Architecture</vt:lpstr>
      <vt:lpstr>ACR – Azure Container Registry</vt:lpstr>
      <vt:lpstr>ASP– App Service Plan</vt:lpstr>
      <vt:lpstr>Documentation</vt:lpstr>
      <vt:lpstr>Tools - sum-up</vt:lpstr>
      <vt:lpstr>Future Works</vt:lpstr>
      <vt:lpstr>Conclusion</vt:lpstr>
      <vt:lpstr>Conclusion</vt:lpstr>
      <vt:lpstr>Conclusion</vt:lpstr>
      <vt:lpstr>Conclusion</vt:lpstr>
      <vt:lpstr>Acknowledgment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Godfrey Mghase</dc:creator>
  <cp:revision>1</cp:revision>
  <dcterms:created xsi:type="dcterms:W3CDTF">2021-06-28T10:03:36Z</dcterms:created>
  <dcterms:modified xsi:type="dcterms:W3CDTF">2021-06-29T04:15:54Z</dcterms:modified>
</cp:coreProperties>
</file>